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2.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1"/>
    <p:sldMasterId id="2147483713" r:id="rId2"/>
  </p:sldMasterIdLst>
  <p:notesMasterIdLst>
    <p:notesMasterId r:id="rId131"/>
  </p:notesMasterIdLst>
  <p:handoutMasterIdLst>
    <p:handoutMasterId r:id="rId132"/>
  </p:handoutMasterIdLst>
  <p:sldIdLst>
    <p:sldId id="256" r:id="rId3"/>
    <p:sldId id="258" r:id="rId4"/>
    <p:sldId id="259" r:id="rId5"/>
    <p:sldId id="392" r:id="rId6"/>
    <p:sldId id="260" r:id="rId7"/>
    <p:sldId id="261" r:id="rId8"/>
    <p:sldId id="262" r:id="rId9"/>
    <p:sldId id="263" r:id="rId10"/>
    <p:sldId id="264" r:id="rId11"/>
    <p:sldId id="265" r:id="rId12"/>
    <p:sldId id="266" r:id="rId13"/>
    <p:sldId id="267" r:id="rId14"/>
    <p:sldId id="268" r:id="rId15"/>
    <p:sldId id="269" r:id="rId16"/>
    <p:sldId id="270" r:id="rId17"/>
    <p:sldId id="272" r:id="rId18"/>
    <p:sldId id="273" r:id="rId19"/>
    <p:sldId id="274" r:id="rId20"/>
    <p:sldId id="275" r:id="rId21"/>
    <p:sldId id="276" r:id="rId22"/>
    <p:sldId id="277" r:id="rId23"/>
    <p:sldId id="279" r:id="rId24"/>
    <p:sldId id="280" r:id="rId25"/>
    <p:sldId id="281" r:id="rId26"/>
    <p:sldId id="282" r:id="rId27"/>
    <p:sldId id="283" r:id="rId28"/>
    <p:sldId id="278" r:id="rId29"/>
    <p:sldId id="284" r:id="rId30"/>
    <p:sldId id="285" r:id="rId31"/>
    <p:sldId id="286" r:id="rId32"/>
    <p:sldId id="287" r:id="rId33"/>
    <p:sldId id="288" r:id="rId34"/>
    <p:sldId id="289" r:id="rId35"/>
    <p:sldId id="291" r:id="rId36"/>
    <p:sldId id="292" r:id="rId37"/>
    <p:sldId id="293" r:id="rId38"/>
    <p:sldId id="290" r:id="rId39"/>
    <p:sldId id="294" r:id="rId40"/>
    <p:sldId id="295" r:id="rId41"/>
    <p:sldId id="299" r:id="rId42"/>
    <p:sldId id="297" r:id="rId43"/>
    <p:sldId id="298"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5" r:id="rId67"/>
    <p:sldId id="326" r:id="rId68"/>
    <p:sldId id="327" r:id="rId69"/>
    <p:sldId id="328" r:id="rId70"/>
    <p:sldId id="329" r:id="rId71"/>
    <p:sldId id="333"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24" r:id="rId85"/>
    <p:sldId id="334" r:id="rId86"/>
    <p:sldId id="347" r:id="rId87"/>
    <p:sldId id="348" r:id="rId88"/>
    <p:sldId id="349" r:id="rId89"/>
    <p:sldId id="350" r:id="rId90"/>
    <p:sldId id="353" r:id="rId91"/>
    <p:sldId id="354" r:id="rId92"/>
    <p:sldId id="355" r:id="rId93"/>
    <p:sldId id="352" r:id="rId94"/>
    <p:sldId id="356" r:id="rId95"/>
    <p:sldId id="357" r:id="rId96"/>
    <p:sldId id="358" r:id="rId97"/>
    <p:sldId id="359" r:id="rId98"/>
    <p:sldId id="360" r:id="rId99"/>
    <p:sldId id="361" r:id="rId100"/>
    <p:sldId id="362" r:id="rId101"/>
    <p:sldId id="363" r:id="rId102"/>
    <p:sldId id="364" r:id="rId103"/>
    <p:sldId id="365" r:id="rId104"/>
    <p:sldId id="366" r:id="rId105"/>
    <p:sldId id="367" r:id="rId106"/>
    <p:sldId id="368" r:id="rId107"/>
    <p:sldId id="369" r:id="rId108"/>
    <p:sldId id="370" r:id="rId109"/>
    <p:sldId id="371" r:id="rId110"/>
    <p:sldId id="372" r:id="rId111"/>
    <p:sldId id="373" r:id="rId112"/>
    <p:sldId id="374" r:id="rId113"/>
    <p:sldId id="375" r:id="rId114"/>
    <p:sldId id="377" r:id="rId115"/>
    <p:sldId id="378" r:id="rId116"/>
    <p:sldId id="379" r:id="rId117"/>
    <p:sldId id="380" r:id="rId118"/>
    <p:sldId id="381" r:id="rId119"/>
    <p:sldId id="382" r:id="rId120"/>
    <p:sldId id="383" r:id="rId121"/>
    <p:sldId id="384" r:id="rId122"/>
    <p:sldId id="385" r:id="rId123"/>
    <p:sldId id="386" r:id="rId124"/>
    <p:sldId id="387" r:id="rId125"/>
    <p:sldId id="388" r:id="rId126"/>
    <p:sldId id="389" r:id="rId127"/>
    <p:sldId id="390" r:id="rId128"/>
    <p:sldId id="391" r:id="rId129"/>
    <p:sldId id="376" r:id="rId130"/>
  </p:sldIdLst>
  <p:sldSz cx="9144000" cy="6858000" type="screen4x3"/>
  <p:notesSz cx="7099300" cy="10234613"/>
  <p:embeddedFontLst>
    <p:embeddedFont>
      <p:font typeface="Calibri" panose="020F0502020204030204" pitchFamily="34" charset="0"/>
      <p:regular r:id="rId133"/>
      <p:bold r:id="rId134"/>
      <p:italic r:id="rId135"/>
      <p:boldItalic r:id="rId136"/>
    </p:embeddedFont>
    <p:embeddedFont>
      <p:font typeface="Monotype Corsiva" panose="03010101010201010101" pitchFamily="66" charset="0"/>
      <p:italic r:id="rId137"/>
    </p:embeddedFont>
    <p:embeddedFont>
      <p:font typeface="Trebuchet MS" panose="020B0603020202020204" pitchFamily="34" charset="0"/>
      <p:regular r:id="rId138"/>
      <p:bold r:id="rId139"/>
      <p:italic r:id="rId140"/>
      <p:boldItalic r:id="rId141"/>
    </p:embeddedFont>
    <p:embeddedFont>
      <p:font typeface="Wingdings 3" panose="05040102010807070707" pitchFamily="18" charset="2"/>
      <p:regular r:id="rId142"/>
    </p:embeddedFont>
  </p:embeddedFontLst>
  <p:defaultTextStyle>
    <a:defPPr>
      <a:defRPr lang="en-US"/>
    </a:defPPr>
    <a:lvl1pPr marL="0" algn="l" defTabSz="713088" rtl="0" eaLnBrk="1" latinLnBrk="0" hangingPunct="1">
      <a:defRPr sz="1404" kern="1200">
        <a:solidFill>
          <a:schemeClr val="tx1"/>
        </a:solidFill>
        <a:latin typeface="+mn-lt"/>
        <a:ea typeface="+mn-ea"/>
        <a:cs typeface="+mn-cs"/>
      </a:defRPr>
    </a:lvl1pPr>
    <a:lvl2pPr marL="356546" algn="l" defTabSz="713088" rtl="0" eaLnBrk="1" latinLnBrk="0" hangingPunct="1">
      <a:defRPr sz="1404" kern="1200">
        <a:solidFill>
          <a:schemeClr val="tx1"/>
        </a:solidFill>
        <a:latin typeface="+mn-lt"/>
        <a:ea typeface="+mn-ea"/>
        <a:cs typeface="+mn-cs"/>
      </a:defRPr>
    </a:lvl2pPr>
    <a:lvl3pPr marL="713088" algn="l" defTabSz="713088" rtl="0" eaLnBrk="1" latinLnBrk="0" hangingPunct="1">
      <a:defRPr sz="1404" kern="1200">
        <a:solidFill>
          <a:schemeClr val="tx1"/>
        </a:solidFill>
        <a:latin typeface="+mn-lt"/>
        <a:ea typeface="+mn-ea"/>
        <a:cs typeface="+mn-cs"/>
      </a:defRPr>
    </a:lvl3pPr>
    <a:lvl4pPr marL="1069634" algn="l" defTabSz="713088" rtl="0" eaLnBrk="1" latinLnBrk="0" hangingPunct="1">
      <a:defRPr sz="1404" kern="1200">
        <a:solidFill>
          <a:schemeClr val="tx1"/>
        </a:solidFill>
        <a:latin typeface="+mn-lt"/>
        <a:ea typeface="+mn-ea"/>
        <a:cs typeface="+mn-cs"/>
      </a:defRPr>
    </a:lvl4pPr>
    <a:lvl5pPr marL="1426179" algn="l" defTabSz="713088" rtl="0" eaLnBrk="1" latinLnBrk="0" hangingPunct="1">
      <a:defRPr sz="1404" kern="1200">
        <a:solidFill>
          <a:schemeClr val="tx1"/>
        </a:solidFill>
        <a:latin typeface="+mn-lt"/>
        <a:ea typeface="+mn-ea"/>
        <a:cs typeface="+mn-cs"/>
      </a:defRPr>
    </a:lvl5pPr>
    <a:lvl6pPr marL="1782724" algn="l" defTabSz="713088" rtl="0" eaLnBrk="1" latinLnBrk="0" hangingPunct="1">
      <a:defRPr sz="1404" kern="1200">
        <a:solidFill>
          <a:schemeClr val="tx1"/>
        </a:solidFill>
        <a:latin typeface="+mn-lt"/>
        <a:ea typeface="+mn-ea"/>
        <a:cs typeface="+mn-cs"/>
      </a:defRPr>
    </a:lvl6pPr>
    <a:lvl7pPr marL="2139269" algn="l" defTabSz="713088" rtl="0" eaLnBrk="1" latinLnBrk="0" hangingPunct="1">
      <a:defRPr sz="1404" kern="1200">
        <a:solidFill>
          <a:schemeClr val="tx1"/>
        </a:solidFill>
        <a:latin typeface="+mn-lt"/>
        <a:ea typeface="+mn-ea"/>
        <a:cs typeface="+mn-cs"/>
      </a:defRPr>
    </a:lvl7pPr>
    <a:lvl8pPr marL="2495812" algn="l" defTabSz="713088" rtl="0" eaLnBrk="1" latinLnBrk="0" hangingPunct="1">
      <a:defRPr sz="1404" kern="1200">
        <a:solidFill>
          <a:schemeClr val="tx1"/>
        </a:solidFill>
        <a:latin typeface="+mn-lt"/>
        <a:ea typeface="+mn-ea"/>
        <a:cs typeface="+mn-cs"/>
      </a:defRPr>
    </a:lvl8pPr>
    <a:lvl9pPr marL="2852358" algn="l" defTabSz="713088"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9" userDrawn="1">
          <p15:clr>
            <a:srgbClr val="A4A3A4"/>
          </p15:clr>
        </p15:guide>
        <p15:guide id="2" pos="204" userDrawn="1">
          <p15:clr>
            <a:srgbClr val="A4A3A4"/>
          </p15:clr>
        </p15:guide>
        <p15:guide id="3" orient="horz" pos="4201" userDrawn="1">
          <p15:clr>
            <a:srgbClr val="A4A3A4"/>
          </p15:clr>
        </p15:guide>
        <p15:guide id="4" orient="horz" pos="2115" userDrawn="1">
          <p15:clr>
            <a:srgbClr val="A4A3A4"/>
          </p15:clr>
        </p15:guide>
        <p15:guide id="5" orient="horz" pos="1706" userDrawn="1">
          <p15:clr>
            <a:srgbClr val="A4A3A4"/>
          </p15:clr>
        </p15:guide>
        <p15:guide id="6" orient="horz" pos="1434" userDrawn="1">
          <p15:clr>
            <a:srgbClr val="A4A3A4"/>
          </p15:clr>
        </p15:guide>
        <p15:guide id="7" pos="703" userDrawn="1">
          <p15:clr>
            <a:srgbClr val="A4A3A4"/>
          </p15:clr>
        </p15:guide>
        <p15:guide id="8" orient="horz" pos="346" userDrawn="1">
          <p15:clr>
            <a:srgbClr val="A4A3A4"/>
          </p15:clr>
        </p15:guide>
        <p15:guide id="9" pos="29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Stretton" initials="AS" lastIdx="1" clrIdx="0">
    <p:extLst>
      <p:ext uri="{19B8F6BF-5375-455C-9EA6-DF929625EA0E}">
        <p15:presenceInfo xmlns:p15="http://schemas.microsoft.com/office/powerpoint/2012/main" userId="84dfc3876c67a53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192"/>
    <a:srgbClr val="990000"/>
    <a:srgbClr val="EC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9912" autoAdjust="0"/>
    <p:restoredTop sz="95205" autoAdjust="0"/>
  </p:normalViewPr>
  <p:slideViewPr>
    <p:cSldViewPr showGuides="1">
      <p:cViewPr varScale="1">
        <p:scale>
          <a:sx n="113" d="100"/>
          <a:sy n="113" d="100"/>
        </p:scale>
        <p:origin x="1374" y="102"/>
      </p:cViewPr>
      <p:guideLst>
        <p:guide orient="horz" pos="119"/>
        <p:guide pos="204"/>
        <p:guide orient="horz" pos="4201"/>
        <p:guide orient="horz" pos="2115"/>
        <p:guide orient="horz" pos="1706"/>
        <p:guide orient="horz" pos="1434"/>
        <p:guide pos="703"/>
        <p:guide orient="horz" pos="346"/>
        <p:guide pos="2980"/>
      </p:guideLst>
    </p:cSldViewPr>
  </p:slideViewPr>
  <p:outlineViewPr>
    <p:cViewPr>
      <p:scale>
        <a:sx n="33" d="100"/>
        <a:sy n="33" d="100"/>
      </p:scale>
      <p:origin x="0" y="-56454"/>
    </p:cViewPr>
  </p:outlineViewPr>
  <p:notesTextViewPr>
    <p:cViewPr>
      <p:scale>
        <a:sx n="1" d="1"/>
        <a:sy n="1" d="1"/>
      </p:scale>
      <p:origin x="0" y="0"/>
    </p:cViewPr>
  </p:notesTextViewPr>
  <p:sorterViewPr>
    <p:cViewPr varScale="1">
      <p:scale>
        <a:sx n="100" d="100"/>
        <a:sy n="100" d="100"/>
      </p:scale>
      <p:origin x="0" y="-40962"/>
    </p:cViewPr>
  </p:sorterViewPr>
  <p:notesViewPr>
    <p:cSldViewPr>
      <p:cViewPr>
        <p:scale>
          <a:sx n="100" d="100"/>
          <a:sy n="100" d="100"/>
        </p:scale>
        <p:origin x="1170" y="-127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6.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font" Target="fonts/font2.fntdata"/><Relationship Id="rId139" Type="http://schemas.openxmlformats.org/officeDocument/2006/relationships/font" Target="fonts/font7.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8.fntdata"/><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font" Target="fonts/font3.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9.fntdata"/><Relationship Id="rId14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notesMaster" Target="notesMasters/notesMaster1.xml"/><Relationship Id="rId136" Type="http://schemas.openxmlformats.org/officeDocument/2006/relationships/font" Target="fonts/font4.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10.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handoutMaster" Target="handoutMasters/handout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AC0FA6A2-3B9D-4BAB-8468-140356E16862}" type="datetimeFigureOut">
              <a:rPr lang="en-GB" smtClean="0"/>
              <a:t>10/10/2022</a:t>
            </a:fld>
            <a:endParaRPr lang="en-GB"/>
          </a:p>
        </p:txBody>
      </p:sp>
      <p:sp>
        <p:nvSpPr>
          <p:cNvPr id="4" name="Footer Placeholder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1DE948B2-49F1-4ACE-B468-D445E15EB8A1}" type="slidenum">
              <a:rPr lang="en-GB" smtClean="0"/>
              <a:t>‹#›</a:t>
            </a:fld>
            <a:endParaRPr lang="en-GB"/>
          </a:p>
        </p:txBody>
      </p:sp>
    </p:spTree>
    <p:extLst>
      <p:ext uri="{BB962C8B-B14F-4D97-AF65-F5344CB8AC3E}">
        <p14:creationId xmlns:p14="http://schemas.microsoft.com/office/powerpoint/2010/main" val="1490126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020F0B98-C3A2-4F36-8E0D-0FBE19441D08}" type="datetimeFigureOut">
              <a:rPr lang="en-GB" smtClean="0"/>
              <a:t>10/10/2022</a:t>
            </a:fld>
            <a:endParaRPr lang="en-GB"/>
          </a:p>
        </p:txBody>
      </p:sp>
      <p:sp>
        <p:nvSpPr>
          <p:cNvPr id="4" name="Slide Image Placeholder 3"/>
          <p:cNvSpPr>
            <a:spLocks noGrp="1" noRot="1" noChangeAspect="1"/>
          </p:cNvSpPr>
          <p:nvPr>
            <p:ph type="sldImg" idx="2"/>
          </p:nvPr>
        </p:nvSpPr>
        <p:spPr>
          <a:xfrm>
            <a:off x="1247775" y="1279525"/>
            <a:ext cx="4603750" cy="3454400"/>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010868B7-AF8D-438E-BAB4-AFA9BCE225BD}" type="slidenum">
              <a:rPr lang="en-GB" smtClean="0"/>
              <a:t>‹#›</a:t>
            </a:fld>
            <a:endParaRPr lang="en-GB"/>
          </a:p>
        </p:txBody>
      </p:sp>
    </p:spTree>
    <p:extLst>
      <p:ext uri="{BB962C8B-B14F-4D97-AF65-F5344CB8AC3E}">
        <p14:creationId xmlns:p14="http://schemas.microsoft.com/office/powerpoint/2010/main" val="984641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0868B7-AF8D-438E-BAB4-AFA9BCE225BD}" type="slidenum">
              <a:rPr lang="en-GB" smtClean="0"/>
              <a:t>1</a:t>
            </a:fld>
            <a:endParaRPr lang="en-GB" dirty="0"/>
          </a:p>
        </p:txBody>
      </p:sp>
    </p:spTree>
    <p:extLst>
      <p:ext uri="{BB962C8B-B14F-4D97-AF65-F5344CB8AC3E}">
        <p14:creationId xmlns:p14="http://schemas.microsoft.com/office/powerpoint/2010/main" val="2797694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90478">
              <a:defRPr/>
            </a:pPr>
            <a:fld id="{010868B7-AF8D-438E-BAB4-AFA9BCE225BD}" type="slidenum">
              <a:rPr lang="en-GB" sz="1900" kern="0">
                <a:solidFill>
                  <a:sysClr val="windowText" lastClr="000000"/>
                </a:solidFill>
              </a:rPr>
              <a:pPr defTabSz="990478">
                <a:defRPr/>
              </a:pPr>
              <a:t>94</a:t>
            </a:fld>
            <a:endParaRPr lang="en-GB" sz="1900" kern="0">
              <a:solidFill>
                <a:sysClr val="windowText" lastClr="000000"/>
              </a:solidFill>
            </a:endParaRPr>
          </a:p>
        </p:txBody>
      </p:sp>
    </p:spTree>
    <p:extLst>
      <p:ext uri="{BB962C8B-B14F-4D97-AF65-F5344CB8AC3E}">
        <p14:creationId xmlns:p14="http://schemas.microsoft.com/office/powerpoint/2010/main" val="3416136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90478">
              <a:defRPr/>
            </a:pPr>
            <a:fld id="{010868B7-AF8D-438E-BAB4-AFA9BCE225BD}" type="slidenum">
              <a:rPr lang="en-GB" sz="1900" kern="0">
                <a:solidFill>
                  <a:sysClr val="windowText" lastClr="000000"/>
                </a:solidFill>
              </a:rPr>
              <a:pPr defTabSz="990478">
                <a:defRPr/>
              </a:pPr>
              <a:t>95</a:t>
            </a:fld>
            <a:endParaRPr lang="en-GB" sz="1900" kern="0">
              <a:solidFill>
                <a:sysClr val="windowText" lastClr="000000"/>
              </a:solidFill>
            </a:endParaRPr>
          </a:p>
        </p:txBody>
      </p:sp>
    </p:spTree>
    <p:extLst>
      <p:ext uri="{BB962C8B-B14F-4D97-AF65-F5344CB8AC3E}">
        <p14:creationId xmlns:p14="http://schemas.microsoft.com/office/powerpoint/2010/main" val="3909115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90478">
              <a:defRPr/>
            </a:pPr>
            <a:fld id="{010868B7-AF8D-438E-BAB4-AFA9BCE225BD}" type="slidenum">
              <a:rPr lang="en-GB" sz="1900" kern="0">
                <a:solidFill>
                  <a:sysClr val="windowText" lastClr="000000"/>
                </a:solidFill>
              </a:rPr>
              <a:pPr defTabSz="990478">
                <a:defRPr/>
              </a:pPr>
              <a:t>96</a:t>
            </a:fld>
            <a:endParaRPr lang="en-GB" sz="1900" kern="0">
              <a:solidFill>
                <a:sysClr val="windowText" lastClr="000000"/>
              </a:solidFill>
            </a:endParaRPr>
          </a:p>
        </p:txBody>
      </p:sp>
    </p:spTree>
    <p:extLst>
      <p:ext uri="{BB962C8B-B14F-4D97-AF65-F5344CB8AC3E}">
        <p14:creationId xmlns:p14="http://schemas.microsoft.com/office/powerpoint/2010/main" val="1287241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90478">
              <a:defRPr/>
            </a:pPr>
            <a:fld id="{010868B7-AF8D-438E-BAB4-AFA9BCE225BD}" type="slidenum">
              <a:rPr lang="en-GB" sz="1900" kern="0">
                <a:solidFill>
                  <a:sysClr val="windowText" lastClr="000000"/>
                </a:solidFill>
              </a:rPr>
              <a:pPr defTabSz="990478">
                <a:defRPr/>
              </a:pPr>
              <a:t>97</a:t>
            </a:fld>
            <a:endParaRPr lang="en-GB" sz="1900" kern="0">
              <a:solidFill>
                <a:sysClr val="windowText" lastClr="000000"/>
              </a:solidFill>
            </a:endParaRPr>
          </a:p>
        </p:txBody>
      </p:sp>
    </p:spTree>
    <p:extLst>
      <p:ext uri="{BB962C8B-B14F-4D97-AF65-F5344CB8AC3E}">
        <p14:creationId xmlns:p14="http://schemas.microsoft.com/office/powerpoint/2010/main" val="1689665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90478">
              <a:defRPr/>
            </a:pPr>
            <a:fld id="{010868B7-AF8D-438E-BAB4-AFA9BCE225BD}" type="slidenum">
              <a:rPr lang="en-GB" sz="1900" kern="0">
                <a:solidFill>
                  <a:sysClr val="windowText" lastClr="000000"/>
                </a:solidFill>
              </a:rPr>
              <a:pPr defTabSz="990478">
                <a:defRPr/>
              </a:pPr>
              <a:t>98</a:t>
            </a:fld>
            <a:endParaRPr lang="en-GB" sz="1900" kern="0">
              <a:solidFill>
                <a:sysClr val="windowText" lastClr="000000"/>
              </a:solidFill>
            </a:endParaRPr>
          </a:p>
        </p:txBody>
      </p:sp>
    </p:spTree>
    <p:extLst>
      <p:ext uri="{BB962C8B-B14F-4D97-AF65-F5344CB8AC3E}">
        <p14:creationId xmlns:p14="http://schemas.microsoft.com/office/powerpoint/2010/main" val="1653761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90478">
              <a:defRPr/>
            </a:pPr>
            <a:fld id="{010868B7-AF8D-438E-BAB4-AFA9BCE225BD}" type="slidenum">
              <a:rPr lang="en-GB" sz="1900" kern="0">
                <a:solidFill>
                  <a:sysClr val="windowText" lastClr="000000"/>
                </a:solidFill>
              </a:rPr>
              <a:pPr defTabSz="990478">
                <a:defRPr/>
              </a:pPr>
              <a:t>99</a:t>
            </a:fld>
            <a:endParaRPr lang="en-GB" sz="1900" kern="0">
              <a:solidFill>
                <a:sysClr val="windowText" lastClr="000000"/>
              </a:solidFill>
            </a:endParaRPr>
          </a:p>
        </p:txBody>
      </p:sp>
    </p:spTree>
    <p:extLst>
      <p:ext uri="{BB962C8B-B14F-4D97-AF65-F5344CB8AC3E}">
        <p14:creationId xmlns:p14="http://schemas.microsoft.com/office/powerpoint/2010/main" val="1495865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90478">
              <a:defRPr/>
            </a:pPr>
            <a:fld id="{010868B7-AF8D-438E-BAB4-AFA9BCE225BD}" type="slidenum">
              <a:rPr lang="en-GB" sz="1900" kern="0">
                <a:solidFill>
                  <a:sysClr val="windowText" lastClr="000000"/>
                </a:solidFill>
              </a:rPr>
              <a:pPr defTabSz="990478">
                <a:defRPr/>
              </a:pPr>
              <a:t>100</a:t>
            </a:fld>
            <a:endParaRPr lang="en-GB" sz="1900" kern="0">
              <a:solidFill>
                <a:sysClr val="windowText" lastClr="000000"/>
              </a:solidFill>
            </a:endParaRPr>
          </a:p>
        </p:txBody>
      </p:sp>
    </p:spTree>
    <p:extLst>
      <p:ext uri="{BB962C8B-B14F-4D97-AF65-F5344CB8AC3E}">
        <p14:creationId xmlns:p14="http://schemas.microsoft.com/office/powerpoint/2010/main" val="4179226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90478">
              <a:defRPr/>
            </a:pPr>
            <a:fld id="{010868B7-AF8D-438E-BAB4-AFA9BCE225BD}" type="slidenum">
              <a:rPr lang="en-GB" sz="1900" kern="0">
                <a:solidFill>
                  <a:sysClr val="windowText" lastClr="000000"/>
                </a:solidFill>
              </a:rPr>
              <a:pPr defTabSz="990478">
                <a:defRPr/>
              </a:pPr>
              <a:t>101</a:t>
            </a:fld>
            <a:endParaRPr lang="en-GB" sz="1900" kern="0">
              <a:solidFill>
                <a:sysClr val="windowText" lastClr="000000"/>
              </a:solidFill>
            </a:endParaRPr>
          </a:p>
        </p:txBody>
      </p:sp>
    </p:spTree>
    <p:extLst>
      <p:ext uri="{BB962C8B-B14F-4D97-AF65-F5344CB8AC3E}">
        <p14:creationId xmlns:p14="http://schemas.microsoft.com/office/powerpoint/2010/main" val="1644219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90478">
              <a:defRPr/>
            </a:pPr>
            <a:fld id="{010868B7-AF8D-438E-BAB4-AFA9BCE225BD}" type="slidenum">
              <a:rPr lang="en-GB" sz="1900" kern="0">
                <a:solidFill>
                  <a:sysClr val="windowText" lastClr="000000"/>
                </a:solidFill>
              </a:rPr>
              <a:pPr defTabSz="990478">
                <a:defRPr/>
              </a:pPr>
              <a:t>102</a:t>
            </a:fld>
            <a:endParaRPr lang="en-GB" sz="1900" kern="0">
              <a:solidFill>
                <a:sysClr val="windowText" lastClr="000000"/>
              </a:solidFill>
            </a:endParaRPr>
          </a:p>
        </p:txBody>
      </p:sp>
    </p:spTree>
    <p:extLst>
      <p:ext uri="{BB962C8B-B14F-4D97-AF65-F5344CB8AC3E}">
        <p14:creationId xmlns:p14="http://schemas.microsoft.com/office/powerpoint/2010/main" val="4166064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90478">
              <a:defRPr/>
            </a:pPr>
            <a:fld id="{010868B7-AF8D-438E-BAB4-AFA9BCE225BD}" type="slidenum">
              <a:rPr lang="en-GB" sz="1900" kern="0">
                <a:solidFill>
                  <a:sysClr val="windowText" lastClr="000000"/>
                </a:solidFill>
              </a:rPr>
              <a:pPr defTabSz="990478">
                <a:defRPr/>
              </a:pPr>
              <a:t>103</a:t>
            </a:fld>
            <a:endParaRPr lang="en-GB" sz="1900" kern="0">
              <a:solidFill>
                <a:sysClr val="windowText" lastClr="000000"/>
              </a:solidFill>
            </a:endParaRPr>
          </a:p>
        </p:txBody>
      </p:sp>
    </p:spTree>
    <p:extLst>
      <p:ext uri="{BB962C8B-B14F-4D97-AF65-F5344CB8AC3E}">
        <p14:creationId xmlns:p14="http://schemas.microsoft.com/office/powerpoint/2010/main" val="231124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0868B7-AF8D-438E-BAB4-AFA9BCE225BD}" type="slidenum">
              <a:rPr lang="en-GB" smtClean="0"/>
              <a:t>3</a:t>
            </a:fld>
            <a:endParaRPr lang="en-GB"/>
          </a:p>
        </p:txBody>
      </p:sp>
    </p:spTree>
    <p:extLst>
      <p:ext uri="{BB962C8B-B14F-4D97-AF65-F5344CB8AC3E}">
        <p14:creationId xmlns:p14="http://schemas.microsoft.com/office/powerpoint/2010/main" val="2769695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90478">
              <a:defRPr/>
            </a:pPr>
            <a:fld id="{010868B7-AF8D-438E-BAB4-AFA9BCE225BD}" type="slidenum">
              <a:rPr lang="en-GB" sz="1900" kern="0">
                <a:solidFill>
                  <a:sysClr val="windowText" lastClr="000000"/>
                </a:solidFill>
              </a:rPr>
              <a:pPr defTabSz="990478">
                <a:defRPr/>
              </a:pPr>
              <a:t>104</a:t>
            </a:fld>
            <a:endParaRPr lang="en-GB" sz="1900" kern="0">
              <a:solidFill>
                <a:sysClr val="windowText" lastClr="000000"/>
              </a:solidFill>
            </a:endParaRPr>
          </a:p>
        </p:txBody>
      </p:sp>
    </p:spTree>
    <p:extLst>
      <p:ext uri="{BB962C8B-B14F-4D97-AF65-F5344CB8AC3E}">
        <p14:creationId xmlns:p14="http://schemas.microsoft.com/office/powerpoint/2010/main" val="1324064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90478">
              <a:defRPr/>
            </a:pPr>
            <a:fld id="{010868B7-AF8D-438E-BAB4-AFA9BCE225BD}" type="slidenum">
              <a:rPr lang="en-GB" sz="1900" kern="0">
                <a:solidFill>
                  <a:sysClr val="windowText" lastClr="000000"/>
                </a:solidFill>
              </a:rPr>
              <a:pPr defTabSz="990478">
                <a:defRPr/>
              </a:pPr>
              <a:t>105</a:t>
            </a:fld>
            <a:endParaRPr lang="en-GB" sz="1900" kern="0">
              <a:solidFill>
                <a:sysClr val="windowText" lastClr="000000"/>
              </a:solidFill>
            </a:endParaRPr>
          </a:p>
        </p:txBody>
      </p:sp>
    </p:spTree>
    <p:extLst>
      <p:ext uri="{BB962C8B-B14F-4D97-AF65-F5344CB8AC3E}">
        <p14:creationId xmlns:p14="http://schemas.microsoft.com/office/powerpoint/2010/main" val="64003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90478">
              <a:defRPr/>
            </a:pPr>
            <a:fld id="{010868B7-AF8D-438E-BAB4-AFA9BCE225BD}" type="slidenum">
              <a:rPr lang="en-GB" sz="1900" kern="0">
                <a:solidFill>
                  <a:sysClr val="windowText" lastClr="000000"/>
                </a:solidFill>
              </a:rPr>
              <a:pPr defTabSz="990478">
                <a:defRPr/>
              </a:pPr>
              <a:t>106</a:t>
            </a:fld>
            <a:endParaRPr lang="en-GB" sz="1900" kern="0">
              <a:solidFill>
                <a:sysClr val="windowText" lastClr="000000"/>
              </a:solidFill>
            </a:endParaRPr>
          </a:p>
        </p:txBody>
      </p:sp>
    </p:spTree>
    <p:extLst>
      <p:ext uri="{BB962C8B-B14F-4D97-AF65-F5344CB8AC3E}">
        <p14:creationId xmlns:p14="http://schemas.microsoft.com/office/powerpoint/2010/main" val="3590226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90478">
              <a:defRPr/>
            </a:pPr>
            <a:fld id="{010868B7-AF8D-438E-BAB4-AFA9BCE225BD}" type="slidenum">
              <a:rPr lang="en-GB" sz="1900" kern="0">
                <a:solidFill>
                  <a:sysClr val="windowText" lastClr="000000"/>
                </a:solidFill>
              </a:rPr>
              <a:pPr defTabSz="990478">
                <a:defRPr/>
              </a:pPr>
              <a:t>107</a:t>
            </a:fld>
            <a:endParaRPr lang="en-GB" sz="1900" kern="0">
              <a:solidFill>
                <a:sysClr val="windowText" lastClr="000000"/>
              </a:solidFill>
            </a:endParaRPr>
          </a:p>
        </p:txBody>
      </p:sp>
    </p:spTree>
    <p:extLst>
      <p:ext uri="{BB962C8B-B14F-4D97-AF65-F5344CB8AC3E}">
        <p14:creationId xmlns:p14="http://schemas.microsoft.com/office/powerpoint/2010/main" val="854739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defTabSz="990478" eaLnBrk="1" fontAlgn="auto" latinLnBrk="0" hangingPunct="1">
              <a:lnSpc>
                <a:spcPct val="100000"/>
              </a:lnSpc>
              <a:spcBef>
                <a:spcPts val="0"/>
              </a:spcBef>
              <a:spcAft>
                <a:spcPts val="0"/>
              </a:spcAft>
              <a:buClrTx/>
              <a:buSzTx/>
              <a:buFontTx/>
              <a:buNone/>
              <a:tabLst/>
              <a:defRPr/>
            </a:pPr>
            <a:fld id="{010868B7-AF8D-438E-BAB4-AFA9BCE225BD}" type="slidenum">
              <a:rPr kumimoji="0" lang="en-GB" sz="1900" b="0" i="0" u="none" strike="noStrike" kern="0" cap="none" spc="0" normalizeH="0" baseline="0" noProof="0">
                <a:ln>
                  <a:noFill/>
                </a:ln>
                <a:solidFill>
                  <a:sysClr val="windowText" lastClr="000000"/>
                </a:solidFill>
                <a:effectLst/>
                <a:uLnTx/>
                <a:uFillTx/>
              </a:rPr>
              <a:pPr marL="0" marR="0" lvl="0" indent="0" defTabSz="990478" eaLnBrk="1" fontAlgn="auto" latinLnBrk="0" hangingPunct="1">
                <a:lnSpc>
                  <a:spcPct val="100000"/>
                </a:lnSpc>
                <a:spcBef>
                  <a:spcPts val="0"/>
                </a:spcBef>
                <a:spcAft>
                  <a:spcPts val="0"/>
                </a:spcAft>
                <a:buClrTx/>
                <a:buSzTx/>
                <a:buFontTx/>
                <a:buNone/>
                <a:tabLst/>
                <a:defRPr/>
              </a:pPr>
              <a:t>108</a:t>
            </a:fld>
            <a:endParaRPr kumimoji="0" lang="en-GB" sz="19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416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defTabSz="990478" eaLnBrk="1" fontAlgn="auto" latinLnBrk="0" hangingPunct="1">
              <a:lnSpc>
                <a:spcPct val="100000"/>
              </a:lnSpc>
              <a:spcBef>
                <a:spcPts val="0"/>
              </a:spcBef>
              <a:spcAft>
                <a:spcPts val="0"/>
              </a:spcAft>
              <a:buClrTx/>
              <a:buSzTx/>
              <a:buFontTx/>
              <a:buNone/>
              <a:tabLst/>
              <a:defRPr/>
            </a:pPr>
            <a:fld id="{010868B7-AF8D-438E-BAB4-AFA9BCE225BD}" type="slidenum">
              <a:rPr kumimoji="0" lang="en-GB" sz="1900" b="0" i="0" u="none" strike="noStrike" kern="0" cap="none" spc="0" normalizeH="0" baseline="0" noProof="0">
                <a:ln>
                  <a:noFill/>
                </a:ln>
                <a:solidFill>
                  <a:sysClr val="windowText" lastClr="000000"/>
                </a:solidFill>
                <a:effectLst/>
                <a:uLnTx/>
                <a:uFillTx/>
              </a:rPr>
              <a:pPr marL="0" marR="0" lvl="0" indent="0" defTabSz="990478" eaLnBrk="1" fontAlgn="auto" latinLnBrk="0" hangingPunct="1">
                <a:lnSpc>
                  <a:spcPct val="100000"/>
                </a:lnSpc>
                <a:spcBef>
                  <a:spcPts val="0"/>
                </a:spcBef>
                <a:spcAft>
                  <a:spcPts val="0"/>
                </a:spcAft>
                <a:buClrTx/>
                <a:buSzTx/>
                <a:buFontTx/>
                <a:buNone/>
                <a:tabLst/>
                <a:defRPr/>
              </a:pPr>
              <a:t>109</a:t>
            </a:fld>
            <a:endParaRPr kumimoji="0" lang="en-GB" sz="19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59169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defTabSz="990478" eaLnBrk="1" fontAlgn="auto" latinLnBrk="0" hangingPunct="1">
              <a:lnSpc>
                <a:spcPct val="100000"/>
              </a:lnSpc>
              <a:spcBef>
                <a:spcPts val="0"/>
              </a:spcBef>
              <a:spcAft>
                <a:spcPts val="0"/>
              </a:spcAft>
              <a:buClrTx/>
              <a:buSzTx/>
              <a:buFontTx/>
              <a:buNone/>
              <a:tabLst/>
              <a:defRPr/>
            </a:pPr>
            <a:fld id="{010868B7-AF8D-438E-BAB4-AFA9BCE225BD}" type="slidenum">
              <a:rPr kumimoji="0" lang="en-GB" sz="1900" b="0" i="0" u="none" strike="noStrike" kern="0" cap="none" spc="0" normalizeH="0" baseline="0" noProof="0">
                <a:ln>
                  <a:noFill/>
                </a:ln>
                <a:solidFill>
                  <a:sysClr val="windowText" lastClr="000000"/>
                </a:solidFill>
                <a:effectLst/>
                <a:uLnTx/>
                <a:uFillTx/>
              </a:rPr>
              <a:pPr marL="0" marR="0" lvl="0" indent="0" defTabSz="990478" eaLnBrk="1" fontAlgn="auto" latinLnBrk="0" hangingPunct="1">
                <a:lnSpc>
                  <a:spcPct val="100000"/>
                </a:lnSpc>
                <a:spcBef>
                  <a:spcPts val="0"/>
                </a:spcBef>
                <a:spcAft>
                  <a:spcPts val="0"/>
                </a:spcAft>
                <a:buClrTx/>
                <a:buSzTx/>
                <a:buFontTx/>
                <a:buNone/>
                <a:tabLst/>
                <a:defRPr/>
              </a:pPr>
              <a:t>110</a:t>
            </a:fld>
            <a:endParaRPr kumimoji="0" lang="en-GB" sz="19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77698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defTabSz="990478" eaLnBrk="1" fontAlgn="auto" latinLnBrk="0" hangingPunct="1">
              <a:lnSpc>
                <a:spcPct val="100000"/>
              </a:lnSpc>
              <a:spcBef>
                <a:spcPts val="0"/>
              </a:spcBef>
              <a:spcAft>
                <a:spcPts val="0"/>
              </a:spcAft>
              <a:buClrTx/>
              <a:buSzTx/>
              <a:buFontTx/>
              <a:buNone/>
              <a:tabLst/>
              <a:defRPr/>
            </a:pPr>
            <a:fld id="{010868B7-AF8D-438E-BAB4-AFA9BCE225BD}" type="slidenum">
              <a:rPr kumimoji="0" lang="en-GB" sz="1900" b="0" i="0" u="none" strike="noStrike" kern="0" cap="none" spc="0" normalizeH="0" baseline="0" noProof="0">
                <a:ln>
                  <a:noFill/>
                </a:ln>
                <a:solidFill>
                  <a:sysClr val="windowText" lastClr="000000"/>
                </a:solidFill>
                <a:effectLst/>
                <a:uLnTx/>
                <a:uFillTx/>
              </a:rPr>
              <a:pPr marL="0" marR="0" lvl="0" indent="0" defTabSz="990478" eaLnBrk="1" fontAlgn="auto" latinLnBrk="0" hangingPunct="1">
                <a:lnSpc>
                  <a:spcPct val="100000"/>
                </a:lnSpc>
                <a:spcBef>
                  <a:spcPts val="0"/>
                </a:spcBef>
                <a:spcAft>
                  <a:spcPts val="0"/>
                </a:spcAft>
                <a:buClrTx/>
                <a:buSzTx/>
                <a:buFontTx/>
                <a:buNone/>
                <a:tabLst/>
                <a:defRPr/>
              </a:pPr>
              <a:t>111</a:t>
            </a:fld>
            <a:endParaRPr kumimoji="0" lang="en-GB" sz="19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57232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10868B7-AF8D-438E-BAB4-AFA9BCE225BD}" type="slidenum">
              <a:rPr lang="en-GB" smtClean="0"/>
              <a:t>112</a:t>
            </a:fld>
            <a:endParaRPr lang="en-GB"/>
          </a:p>
        </p:txBody>
      </p:sp>
    </p:spTree>
    <p:extLst>
      <p:ext uri="{BB962C8B-B14F-4D97-AF65-F5344CB8AC3E}">
        <p14:creationId xmlns:p14="http://schemas.microsoft.com/office/powerpoint/2010/main" val="4251887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latin typeface="Monotype Corsiva" panose="03010101010201010101" pitchFamily="66" charset="0"/>
            </a:endParaRPr>
          </a:p>
        </p:txBody>
      </p:sp>
      <p:sp>
        <p:nvSpPr>
          <p:cNvPr id="4" name="Slide Number Placeholder 3"/>
          <p:cNvSpPr>
            <a:spLocks noGrp="1"/>
          </p:cNvSpPr>
          <p:nvPr>
            <p:ph type="sldNum" sz="quarter" idx="10"/>
          </p:nvPr>
        </p:nvSpPr>
        <p:spPr/>
        <p:txBody>
          <a:bodyPr/>
          <a:lstStyle/>
          <a:p>
            <a:fld id="{010868B7-AF8D-438E-BAB4-AFA9BCE225BD}" type="slidenum">
              <a:rPr lang="en-GB" smtClean="0"/>
              <a:t>115</a:t>
            </a:fld>
            <a:endParaRPr lang="en-GB"/>
          </a:p>
        </p:txBody>
      </p:sp>
    </p:spTree>
    <p:extLst>
      <p:ext uri="{BB962C8B-B14F-4D97-AF65-F5344CB8AC3E}">
        <p14:creationId xmlns:p14="http://schemas.microsoft.com/office/powerpoint/2010/main" val="1080990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10868B7-AF8D-438E-BAB4-AFA9BCE225BD}" type="slidenum">
              <a:rPr lang="en-GB" smtClean="0"/>
              <a:t>4</a:t>
            </a:fld>
            <a:endParaRPr lang="en-GB"/>
          </a:p>
        </p:txBody>
      </p:sp>
    </p:spTree>
    <p:extLst>
      <p:ext uri="{BB962C8B-B14F-4D97-AF65-F5344CB8AC3E}">
        <p14:creationId xmlns:p14="http://schemas.microsoft.com/office/powerpoint/2010/main" val="3201434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latin typeface="Monotype Corsiva" panose="03010101010201010101" pitchFamily="66" charset="0"/>
            </a:endParaRPr>
          </a:p>
        </p:txBody>
      </p:sp>
      <p:sp>
        <p:nvSpPr>
          <p:cNvPr id="4" name="Slide Number Placeholder 3"/>
          <p:cNvSpPr>
            <a:spLocks noGrp="1"/>
          </p:cNvSpPr>
          <p:nvPr>
            <p:ph type="sldNum" sz="quarter" idx="10"/>
          </p:nvPr>
        </p:nvSpPr>
        <p:spPr/>
        <p:txBody>
          <a:bodyPr/>
          <a:lstStyle/>
          <a:p>
            <a:fld id="{010868B7-AF8D-438E-BAB4-AFA9BCE225BD}" type="slidenum">
              <a:rPr lang="en-GB" smtClean="0"/>
              <a:t>116</a:t>
            </a:fld>
            <a:endParaRPr lang="en-GB"/>
          </a:p>
        </p:txBody>
      </p:sp>
    </p:spTree>
    <p:extLst>
      <p:ext uri="{BB962C8B-B14F-4D97-AF65-F5344CB8AC3E}">
        <p14:creationId xmlns:p14="http://schemas.microsoft.com/office/powerpoint/2010/main" val="19282342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latin typeface="Monotype Corsiva" panose="03010101010201010101" pitchFamily="66" charset="0"/>
            </a:endParaRPr>
          </a:p>
        </p:txBody>
      </p:sp>
      <p:sp>
        <p:nvSpPr>
          <p:cNvPr id="4" name="Slide Number Placeholder 3"/>
          <p:cNvSpPr>
            <a:spLocks noGrp="1"/>
          </p:cNvSpPr>
          <p:nvPr>
            <p:ph type="sldNum" sz="quarter" idx="10"/>
          </p:nvPr>
        </p:nvSpPr>
        <p:spPr/>
        <p:txBody>
          <a:bodyPr/>
          <a:lstStyle/>
          <a:p>
            <a:fld id="{010868B7-AF8D-438E-BAB4-AFA9BCE225BD}" type="slidenum">
              <a:rPr lang="en-GB" smtClean="0"/>
              <a:t>117</a:t>
            </a:fld>
            <a:endParaRPr lang="en-GB"/>
          </a:p>
        </p:txBody>
      </p:sp>
    </p:spTree>
    <p:extLst>
      <p:ext uri="{BB962C8B-B14F-4D97-AF65-F5344CB8AC3E}">
        <p14:creationId xmlns:p14="http://schemas.microsoft.com/office/powerpoint/2010/main" val="1626366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latin typeface="Monotype Corsiva" panose="03010101010201010101" pitchFamily="66" charset="0"/>
            </a:endParaRPr>
          </a:p>
        </p:txBody>
      </p:sp>
      <p:sp>
        <p:nvSpPr>
          <p:cNvPr id="4" name="Slide Number Placeholder 3"/>
          <p:cNvSpPr>
            <a:spLocks noGrp="1"/>
          </p:cNvSpPr>
          <p:nvPr>
            <p:ph type="sldNum" sz="quarter" idx="10"/>
          </p:nvPr>
        </p:nvSpPr>
        <p:spPr/>
        <p:txBody>
          <a:bodyPr/>
          <a:lstStyle/>
          <a:p>
            <a:fld id="{010868B7-AF8D-438E-BAB4-AFA9BCE225BD}" type="slidenum">
              <a:rPr lang="en-GB" smtClean="0"/>
              <a:t>118</a:t>
            </a:fld>
            <a:endParaRPr lang="en-GB"/>
          </a:p>
        </p:txBody>
      </p:sp>
    </p:spTree>
    <p:extLst>
      <p:ext uri="{BB962C8B-B14F-4D97-AF65-F5344CB8AC3E}">
        <p14:creationId xmlns:p14="http://schemas.microsoft.com/office/powerpoint/2010/main" val="1931799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latin typeface="Monotype Corsiva" panose="03010101010201010101" pitchFamily="66" charset="0"/>
            </a:endParaRPr>
          </a:p>
        </p:txBody>
      </p:sp>
      <p:sp>
        <p:nvSpPr>
          <p:cNvPr id="4" name="Slide Number Placeholder 3"/>
          <p:cNvSpPr>
            <a:spLocks noGrp="1"/>
          </p:cNvSpPr>
          <p:nvPr>
            <p:ph type="sldNum" sz="quarter" idx="10"/>
          </p:nvPr>
        </p:nvSpPr>
        <p:spPr/>
        <p:txBody>
          <a:bodyPr/>
          <a:lstStyle/>
          <a:p>
            <a:fld id="{010868B7-AF8D-438E-BAB4-AFA9BCE225BD}" type="slidenum">
              <a:rPr lang="en-GB" smtClean="0"/>
              <a:t>119</a:t>
            </a:fld>
            <a:endParaRPr lang="en-GB"/>
          </a:p>
        </p:txBody>
      </p:sp>
    </p:spTree>
    <p:extLst>
      <p:ext uri="{BB962C8B-B14F-4D97-AF65-F5344CB8AC3E}">
        <p14:creationId xmlns:p14="http://schemas.microsoft.com/office/powerpoint/2010/main" val="2487951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latin typeface="Monotype Corsiva" panose="03010101010201010101" pitchFamily="66" charset="0"/>
            </a:endParaRPr>
          </a:p>
        </p:txBody>
      </p:sp>
      <p:sp>
        <p:nvSpPr>
          <p:cNvPr id="4" name="Slide Number Placeholder 3"/>
          <p:cNvSpPr>
            <a:spLocks noGrp="1"/>
          </p:cNvSpPr>
          <p:nvPr>
            <p:ph type="sldNum" sz="quarter" idx="10"/>
          </p:nvPr>
        </p:nvSpPr>
        <p:spPr/>
        <p:txBody>
          <a:bodyPr/>
          <a:lstStyle/>
          <a:p>
            <a:fld id="{010868B7-AF8D-438E-BAB4-AFA9BCE225BD}" type="slidenum">
              <a:rPr lang="en-GB" smtClean="0"/>
              <a:t>120</a:t>
            </a:fld>
            <a:endParaRPr lang="en-GB"/>
          </a:p>
        </p:txBody>
      </p:sp>
    </p:spTree>
    <p:extLst>
      <p:ext uri="{BB962C8B-B14F-4D97-AF65-F5344CB8AC3E}">
        <p14:creationId xmlns:p14="http://schemas.microsoft.com/office/powerpoint/2010/main" val="2111234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latin typeface="Monotype Corsiva" panose="03010101010201010101" pitchFamily="66" charset="0"/>
            </a:endParaRPr>
          </a:p>
        </p:txBody>
      </p:sp>
      <p:sp>
        <p:nvSpPr>
          <p:cNvPr id="4" name="Slide Number Placeholder 3"/>
          <p:cNvSpPr>
            <a:spLocks noGrp="1"/>
          </p:cNvSpPr>
          <p:nvPr>
            <p:ph type="sldNum" sz="quarter" idx="10"/>
          </p:nvPr>
        </p:nvSpPr>
        <p:spPr/>
        <p:txBody>
          <a:bodyPr/>
          <a:lstStyle/>
          <a:p>
            <a:fld id="{010868B7-AF8D-438E-BAB4-AFA9BCE225BD}" type="slidenum">
              <a:rPr lang="en-GB" smtClean="0"/>
              <a:t>121</a:t>
            </a:fld>
            <a:endParaRPr lang="en-GB"/>
          </a:p>
        </p:txBody>
      </p:sp>
    </p:spTree>
    <p:extLst>
      <p:ext uri="{BB962C8B-B14F-4D97-AF65-F5344CB8AC3E}">
        <p14:creationId xmlns:p14="http://schemas.microsoft.com/office/powerpoint/2010/main" val="4220980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latin typeface="Monotype Corsiva" panose="03010101010201010101" pitchFamily="66" charset="0"/>
            </a:endParaRPr>
          </a:p>
        </p:txBody>
      </p:sp>
      <p:sp>
        <p:nvSpPr>
          <p:cNvPr id="4" name="Slide Number Placeholder 3"/>
          <p:cNvSpPr>
            <a:spLocks noGrp="1"/>
          </p:cNvSpPr>
          <p:nvPr>
            <p:ph type="sldNum" sz="quarter" idx="10"/>
          </p:nvPr>
        </p:nvSpPr>
        <p:spPr/>
        <p:txBody>
          <a:bodyPr/>
          <a:lstStyle/>
          <a:p>
            <a:fld id="{010868B7-AF8D-438E-BAB4-AFA9BCE225BD}" type="slidenum">
              <a:rPr lang="en-GB" smtClean="0"/>
              <a:t>122</a:t>
            </a:fld>
            <a:endParaRPr lang="en-GB"/>
          </a:p>
        </p:txBody>
      </p:sp>
    </p:spTree>
    <p:extLst>
      <p:ext uri="{BB962C8B-B14F-4D97-AF65-F5344CB8AC3E}">
        <p14:creationId xmlns:p14="http://schemas.microsoft.com/office/powerpoint/2010/main" val="3603519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latin typeface="Monotype Corsiva" panose="03010101010201010101" pitchFamily="66" charset="0"/>
            </a:endParaRPr>
          </a:p>
        </p:txBody>
      </p:sp>
      <p:sp>
        <p:nvSpPr>
          <p:cNvPr id="4" name="Slide Number Placeholder 3"/>
          <p:cNvSpPr>
            <a:spLocks noGrp="1"/>
          </p:cNvSpPr>
          <p:nvPr>
            <p:ph type="sldNum" sz="quarter" idx="10"/>
          </p:nvPr>
        </p:nvSpPr>
        <p:spPr/>
        <p:txBody>
          <a:bodyPr/>
          <a:lstStyle/>
          <a:p>
            <a:fld id="{010868B7-AF8D-438E-BAB4-AFA9BCE225BD}" type="slidenum">
              <a:rPr lang="en-GB" smtClean="0"/>
              <a:t>123</a:t>
            </a:fld>
            <a:endParaRPr lang="en-GB"/>
          </a:p>
        </p:txBody>
      </p:sp>
    </p:spTree>
    <p:extLst>
      <p:ext uri="{BB962C8B-B14F-4D97-AF65-F5344CB8AC3E}">
        <p14:creationId xmlns:p14="http://schemas.microsoft.com/office/powerpoint/2010/main" val="1596393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latin typeface="Monotype Corsiva" panose="03010101010201010101" pitchFamily="66" charset="0"/>
            </a:endParaRPr>
          </a:p>
        </p:txBody>
      </p:sp>
      <p:sp>
        <p:nvSpPr>
          <p:cNvPr id="4" name="Slide Number Placeholder 3"/>
          <p:cNvSpPr>
            <a:spLocks noGrp="1"/>
          </p:cNvSpPr>
          <p:nvPr>
            <p:ph type="sldNum" sz="quarter" idx="10"/>
          </p:nvPr>
        </p:nvSpPr>
        <p:spPr/>
        <p:txBody>
          <a:bodyPr/>
          <a:lstStyle/>
          <a:p>
            <a:fld id="{010868B7-AF8D-438E-BAB4-AFA9BCE225BD}" type="slidenum">
              <a:rPr lang="en-GB" smtClean="0"/>
              <a:t>124</a:t>
            </a:fld>
            <a:endParaRPr lang="en-GB"/>
          </a:p>
        </p:txBody>
      </p:sp>
    </p:spTree>
    <p:extLst>
      <p:ext uri="{BB962C8B-B14F-4D97-AF65-F5344CB8AC3E}">
        <p14:creationId xmlns:p14="http://schemas.microsoft.com/office/powerpoint/2010/main" val="28027989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latin typeface="Monotype Corsiva" panose="03010101010201010101" pitchFamily="66" charset="0"/>
            </a:endParaRPr>
          </a:p>
        </p:txBody>
      </p:sp>
      <p:sp>
        <p:nvSpPr>
          <p:cNvPr id="4" name="Slide Number Placeholder 3"/>
          <p:cNvSpPr>
            <a:spLocks noGrp="1"/>
          </p:cNvSpPr>
          <p:nvPr>
            <p:ph type="sldNum" sz="quarter" idx="10"/>
          </p:nvPr>
        </p:nvSpPr>
        <p:spPr/>
        <p:txBody>
          <a:bodyPr/>
          <a:lstStyle/>
          <a:p>
            <a:fld id="{010868B7-AF8D-438E-BAB4-AFA9BCE225BD}" type="slidenum">
              <a:rPr lang="en-GB" smtClean="0"/>
              <a:t>125</a:t>
            </a:fld>
            <a:endParaRPr lang="en-GB"/>
          </a:p>
        </p:txBody>
      </p:sp>
    </p:spTree>
    <p:extLst>
      <p:ext uri="{BB962C8B-B14F-4D97-AF65-F5344CB8AC3E}">
        <p14:creationId xmlns:p14="http://schemas.microsoft.com/office/powerpoint/2010/main" val="3060025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10868B7-AF8D-438E-BAB4-AFA9BCE225BD}" type="slidenum">
              <a:rPr lang="en-GB" smtClean="0"/>
              <a:t>12</a:t>
            </a:fld>
            <a:endParaRPr lang="en-GB"/>
          </a:p>
        </p:txBody>
      </p:sp>
    </p:spTree>
    <p:extLst>
      <p:ext uri="{BB962C8B-B14F-4D97-AF65-F5344CB8AC3E}">
        <p14:creationId xmlns:p14="http://schemas.microsoft.com/office/powerpoint/2010/main" val="41328407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latin typeface="Monotype Corsiva" panose="03010101010201010101" pitchFamily="66" charset="0"/>
            </a:endParaRPr>
          </a:p>
        </p:txBody>
      </p:sp>
      <p:sp>
        <p:nvSpPr>
          <p:cNvPr id="4" name="Slide Number Placeholder 3"/>
          <p:cNvSpPr>
            <a:spLocks noGrp="1"/>
          </p:cNvSpPr>
          <p:nvPr>
            <p:ph type="sldNum" sz="quarter" idx="10"/>
          </p:nvPr>
        </p:nvSpPr>
        <p:spPr/>
        <p:txBody>
          <a:bodyPr/>
          <a:lstStyle/>
          <a:p>
            <a:fld id="{010868B7-AF8D-438E-BAB4-AFA9BCE225BD}" type="slidenum">
              <a:rPr lang="en-GB" smtClean="0"/>
              <a:t>126</a:t>
            </a:fld>
            <a:endParaRPr lang="en-GB"/>
          </a:p>
        </p:txBody>
      </p:sp>
    </p:spTree>
    <p:extLst>
      <p:ext uri="{BB962C8B-B14F-4D97-AF65-F5344CB8AC3E}">
        <p14:creationId xmlns:p14="http://schemas.microsoft.com/office/powerpoint/2010/main" val="30413488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latin typeface="Monotype Corsiva" panose="03010101010201010101" pitchFamily="66" charset="0"/>
            </a:endParaRPr>
          </a:p>
        </p:txBody>
      </p:sp>
      <p:sp>
        <p:nvSpPr>
          <p:cNvPr id="4" name="Slide Number Placeholder 3"/>
          <p:cNvSpPr>
            <a:spLocks noGrp="1"/>
          </p:cNvSpPr>
          <p:nvPr>
            <p:ph type="sldNum" sz="quarter" idx="10"/>
          </p:nvPr>
        </p:nvSpPr>
        <p:spPr/>
        <p:txBody>
          <a:bodyPr/>
          <a:lstStyle/>
          <a:p>
            <a:fld id="{010868B7-AF8D-438E-BAB4-AFA9BCE225BD}" type="slidenum">
              <a:rPr lang="en-GB" smtClean="0"/>
              <a:t>127</a:t>
            </a:fld>
            <a:endParaRPr lang="en-GB"/>
          </a:p>
        </p:txBody>
      </p:sp>
    </p:spTree>
    <p:extLst>
      <p:ext uri="{BB962C8B-B14F-4D97-AF65-F5344CB8AC3E}">
        <p14:creationId xmlns:p14="http://schemas.microsoft.com/office/powerpoint/2010/main" val="836070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10868B7-AF8D-438E-BAB4-AFA9BCE225BD}"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128</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97142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10868B7-AF8D-438E-BAB4-AFA9BCE225BD}" type="slidenum">
              <a:rPr lang="en-GB" smtClean="0"/>
              <a:t>14</a:t>
            </a:fld>
            <a:endParaRPr lang="en-GB"/>
          </a:p>
        </p:txBody>
      </p:sp>
    </p:spTree>
    <p:extLst>
      <p:ext uri="{BB962C8B-B14F-4D97-AF65-F5344CB8AC3E}">
        <p14:creationId xmlns:p14="http://schemas.microsoft.com/office/powerpoint/2010/main" val="2128910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10868B7-AF8D-438E-BAB4-AFA9BCE225BD}" type="slidenum">
              <a:rPr lang="en-GB" smtClean="0"/>
              <a:t>87</a:t>
            </a:fld>
            <a:endParaRPr lang="en-GB"/>
          </a:p>
        </p:txBody>
      </p:sp>
    </p:spTree>
    <p:extLst>
      <p:ext uri="{BB962C8B-B14F-4D97-AF65-F5344CB8AC3E}">
        <p14:creationId xmlns:p14="http://schemas.microsoft.com/office/powerpoint/2010/main" val="3939202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10868B7-AF8D-438E-BAB4-AFA9BCE225BD}" type="slidenum">
              <a:rPr lang="en-GB" smtClean="0"/>
              <a:t>89</a:t>
            </a:fld>
            <a:endParaRPr lang="en-GB"/>
          </a:p>
        </p:txBody>
      </p:sp>
    </p:spTree>
    <p:extLst>
      <p:ext uri="{BB962C8B-B14F-4D97-AF65-F5344CB8AC3E}">
        <p14:creationId xmlns:p14="http://schemas.microsoft.com/office/powerpoint/2010/main" val="2827874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0868B7-AF8D-438E-BAB4-AFA9BCE225BD}" type="slidenum">
              <a:rPr lang="en-GB" smtClean="0"/>
              <a:t>92</a:t>
            </a:fld>
            <a:endParaRPr lang="en-GB"/>
          </a:p>
        </p:txBody>
      </p:sp>
    </p:spTree>
    <p:extLst>
      <p:ext uri="{BB962C8B-B14F-4D97-AF65-F5344CB8AC3E}">
        <p14:creationId xmlns:p14="http://schemas.microsoft.com/office/powerpoint/2010/main" val="2060218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7775" y="1279525"/>
            <a:ext cx="4603750" cy="34544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90478">
              <a:defRPr/>
            </a:pPr>
            <a:fld id="{010868B7-AF8D-438E-BAB4-AFA9BCE225BD}" type="slidenum">
              <a:rPr lang="en-GB" sz="1900" kern="0">
                <a:solidFill>
                  <a:sysClr val="windowText" lastClr="000000"/>
                </a:solidFill>
              </a:rPr>
              <a:pPr defTabSz="990478">
                <a:defRPr/>
              </a:pPr>
              <a:t>93</a:t>
            </a:fld>
            <a:endParaRPr lang="en-GB" sz="1900" kern="0">
              <a:solidFill>
                <a:sysClr val="windowText" lastClr="000000"/>
              </a:solidFill>
            </a:endParaRPr>
          </a:p>
        </p:txBody>
      </p:sp>
    </p:spTree>
    <p:extLst>
      <p:ext uri="{BB962C8B-B14F-4D97-AF65-F5344CB8AC3E}">
        <p14:creationId xmlns:p14="http://schemas.microsoft.com/office/powerpoint/2010/main" val="1898115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4"/>
            <a:ext cx="7772400" cy="2387600"/>
          </a:xfrm>
        </p:spPr>
        <p:txBody>
          <a:bodyPr anchor="b">
            <a:normAutofit/>
          </a:bodyPr>
          <a:lstStyle>
            <a:lvl1pPr algn="ctr">
              <a:defRPr sz="66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912021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770114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6"/>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2380587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7"/>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7"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7" y="4050835"/>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2627302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564158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2700869"/>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527449"/>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414495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2"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1"/>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830882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7"/>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7"/>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2053437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3949548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1595930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5"/>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7" y="514926"/>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70"/>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3979596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1221250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9"/>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3970302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463976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1"/>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600"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5142F7-0604-4BCA-914D-77EFDFB617B9}" type="slidenum">
              <a:rPr lang="en-GB" smtClean="0"/>
              <a:t>‹#›</a:t>
            </a:fld>
            <a:endParaRPr lang="en-GB" dirty="0"/>
          </a:p>
        </p:txBody>
      </p:sp>
      <p:sp>
        <p:nvSpPr>
          <p:cNvPr id="24" name="TextBox 23"/>
          <p:cNvSpPr txBox="1"/>
          <p:nvPr/>
        </p:nvSpPr>
        <p:spPr>
          <a:xfrm>
            <a:off x="482713"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701"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83419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600"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527449"/>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250204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1"/>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1"/>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600" y="4527449"/>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5142F7-0604-4BCA-914D-77EFDFB617B9}" type="slidenum">
              <a:rPr lang="en-GB" smtClean="0"/>
              <a:t>‹#›</a:t>
            </a:fld>
            <a:endParaRPr lang="en-GB" dirty="0"/>
          </a:p>
        </p:txBody>
      </p:sp>
      <p:sp>
        <p:nvSpPr>
          <p:cNvPr id="24" name="TextBox 23"/>
          <p:cNvSpPr txBox="1"/>
          <p:nvPr/>
        </p:nvSpPr>
        <p:spPr>
          <a:xfrm>
            <a:off x="482713"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701"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83544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1"/>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1"/>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600" y="4527449"/>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337198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2520241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1"/>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1"/>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472686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861425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1891795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6"/>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6"/>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2105249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1245580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2289115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2812009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normAutofit/>
          </a:bodyPr>
          <a:lstStyle>
            <a:lvl1pPr>
              <a:defRPr sz="2400"/>
            </a:lvl1pPr>
          </a:lstStyle>
          <a:p>
            <a:r>
              <a:rPr lang="en-US" dirty="0"/>
              <a:t>Click to edit Master title style</a:t>
            </a:r>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chemeClr val="tx1"/>
                </a:solidFill>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FC3D70E-4222-4032-AEBA-BA3B502355B8}" type="datetimeFigureOut">
              <a:rPr lang="en-GB" smtClean="0"/>
              <a:t>10/10/2022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5142F7-0604-4BCA-914D-77EFDFB617B9}" type="slidenum">
              <a:rPr lang="en-GB" smtClean="0"/>
              <a:t>‹#›</a:t>
            </a:fld>
            <a:endParaRPr lang="en-GB" dirty="0"/>
          </a:p>
        </p:txBody>
      </p:sp>
    </p:spTree>
    <p:extLst>
      <p:ext uri="{BB962C8B-B14F-4D97-AF65-F5344CB8AC3E}">
        <p14:creationId xmlns:p14="http://schemas.microsoft.com/office/powerpoint/2010/main" val="826941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C3D70E-4222-4032-AEBA-BA3B502355B8}" type="datetimeFigureOut">
              <a:rPr lang="en-GB" smtClean="0"/>
              <a:t>10/10/2022</a:t>
            </a:fld>
            <a:endParaRPr lang="en-GB" dirty="0"/>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142F7-0604-4BCA-914D-77EFDFB617B9}" type="slidenum">
              <a:rPr lang="en-GB" smtClean="0"/>
              <a:t>‹#›</a:t>
            </a:fld>
            <a:endParaRPr lang="en-GB" dirty="0"/>
          </a:p>
        </p:txBody>
      </p:sp>
    </p:spTree>
    <p:extLst>
      <p:ext uri="{BB962C8B-B14F-4D97-AF65-F5344CB8AC3E}">
        <p14:creationId xmlns:p14="http://schemas.microsoft.com/office/powerpoint/2010/main" val="353943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ct val="90000"/>
        </a:lnSpc>
        <a:spcBef>
          <a:spcPct val="0"/>
        </a:spcBef>
        <a:buNone/>
        <a:defRPr sz="4000" b="1" kern="1200">
          <a:solidFill>
            <a:srgbClr val="FF0000"/>
          </a:solidFill>
          <a:effectLst>
            <a:outerShdw blurRad="38100" dist="38100" dir="2700000" algn="tl">
              <a:srgbClr val="000000">
                <a:alpha val="43137"/>
              </a:srgbClr>
            </a:outerShdw>
          </a:effectLst>
          <a:latin typeface="Monotype Corsiva" panose="03010101010201010101" pitchFamily="66"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100" b="0" kern="1200">
          <a:solidFill>
            <a:srgbClr val="0070C0"/>
          </a:solidFill>
          <a:effectLst>
            <a:outerShdw blurRad="38100" dist="38100" dir="2700000" algn="tl">
              <a:srgbClr val="000000">
                <a:alpha val="43137"/>
              </a:srgbClr>
            </a:outerShdw>
          </a:effectLst>
          <a:latin typeface="Monotype Corsiva" panose="03010101010201010101"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rgbClr val="00B0F0"/>
          </a:solidFill>
          <a:effectLst>
            <a:outerShdw blurRad="38100" dist="38100" dir="2700000" algn="tl">
              <a:srgbClr val="000000">
                <a:alpha val="43137"/>
              </a:srgbClr>
            </a:outerShdw>
          </a:effectLst>
          <a:latin typeface="Monotype Corsiva" panose="03010101010201010101"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7"/>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601"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1"/>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4"/>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FC3D70E-4222-4032-AEBA-BA3B502355B8}" type="datetimeFigureOut">
              <a:rPr lang="en-GB" smtClean="0"/>
              <a:t>10/10/2022</a:t>
            </a:fld>
            <a:endParaRPr lang="en-GB" dirty="0"/>
          </a:p>
        </p:txBody>
      </p:sp>
      <p:sp>
        <p:nvSpPr>
          <p:cNvPr id="5" name="Footer Placeholder 4"/>
          <p:cNvSpPr>
            <a:spLocks noGrp="1"/>
          </p:cNvSpPr>
          <p:nvPr>
            <p:ph type="ftr" sz="quarter" idx="3"/>
          </p:nvPr>
        </p:nvSpPr>
        <p:spPr>
          <a:xfrm>
            <a:off x="609601" y="6041364"/>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44676" y="6041364"/>
            <a:ext cx="512638" cy="365125"/>
          </a:xfrm>
          <a:prstGeom prst="rect">
            <a:avLst/>
          </a:prstGeom>
        </p:spPr>
        <p:txBody>
          <a:bodyPr vert="horz" lIns="91440" tIns="45720" rIns="91440" bIns="45720" rtlCol="0" anchor="ctr"/>
          <a:lstStyle>
            <a:lvl1pPr algn="r">
              <a:defRPr sz="900">
                <a:solidFill>
                  <a:schemeClr val="accent1"/>
                </a:solidFill>
              </a:defRPr>
            </a:lvl1pPr>
          </a:lstStyle>
          <a:p>
            <a:fld id="{005142F7-0604-4BCA-914D-77EFDFB617B9}" type="slidenum">
              <a:rPr lang="en-GB" smtClean="0"/>
              <a:t>‹#›</a:t>
            </a:fld>
            <a:endParaRPr lang="en-GB" dirty="0"/>
          </a:p>
        </p:txBody>
      </p:sp>
    </p:spTree>
    <p:extLst>
      <p:ext uri="{BB962C8B-B14F-4D97-AF65-F5344CB8AC3E}">
        <p14:creationId xmlns:p14="http://schemas.microsoft.com/office/powerpoint/2010/main" val="46783810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9.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slide" Target="slide11.xml"/><Relationship Id="rId4" Type="http://schemas.openxmlformats.org/officeDocument/2006/relationships/slide" Target="slide2.xml"/></Relationships>
</file>

<file path=ppt/slides/_rels/slide100.xml.rels><?xml version="1.0" encoding="UTF-8" standalone="yes"?>
<Relationships xmlns="http://schemas.openxmlformats.org/package/2006/relationships"><Relationship Id="rId3" Type="http://schemas.openxmlformats.org/officeDocument/2006/relationships/slide" Target="slide99.xml"/><Relationship Id="rId7" Type="http://schemas.openxmlformats.org/officeDocument/2006/relationships/image" Target="../media/image11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slide" Target="slide101.xml"/><Relationship Id="rId5" Type="http://schemas.openxmlformats.org/officeDocument/2006/relationships/slide" Target="slide2.xml"/><Relationship Id="rId4" Type="http://schemas.openxmlformats.org/officeDocument/2006/relationships/image" Target="../media/image2.jpeg"/></Relationships>
</file>

<file path=ppt/slides/_rels/slide101.xml.rels><?xml version="1.0" encoding="UTF-8" standalone="yes"?>
<Relationships xmlns="http://schemas.openxmlformats.org/package/2006/relationships"><Relationship Id="rId3" Type="http://schemas.openxmlformats.org/officeDocument/2006/relationships/slide" Target="slide100.xml"/><Relationship Id="rId7" Type="http://schemas.openxmlformats.org/officeDocument/2006/relationships/image" Target="../media/image11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slide" Target="slide102.xml"/><Relationship Id="rId5" Type="http://schemas.openxmlformats.org/officeDocument/2006/relationships/slide" Target="slide2.xml"/><Relationship Id="rId4" Type="http://schemas.openxmlformats.org/officeDocument/2006/relationships/image" Target="../media/image2.jpeg"/></Relationships>
</file>

<file path=ppt/slides/_rels/slide102.xml.rels><?xml version="1.0" encoding="UTF-8" standalone="yes"?>
<Relationships xmlns="http://schemas.openxmlformats.org/package/2006/relationships"><Relationship Id="rId3" Type="http://schemas.openxmlformats.org/officeDocument/2006/relationships/slide" Target="slide101.xml"/><Relationship Id="rId7" Type="http://schemas.openxmlformats.org/officeDocument/2006/relationships/image" Target="../media/image12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slide" Target="slide103.xml"/><Relationship Id="rId5" Type="http://schemas.openxmlformats.org/officeDocument/2006/relationships/slide" Target="slide2.xml"/><Relationship Id="rId4" Type="http://schemas.openxmlformats.org/officeDocument/2006/relationships/image" Target="../media/image2.jpeg"/></Relationships>
</file>

<file path=ppt/slides/_rels/slide103.xml.rels><?xml version="1.0" encoding="UTF-8" standalone="yes"?>
<Relationships xmlns="http://schemas.openxmlformats.org/package/2006/relationships"><Relationship Id="rId3" Type="http://schemas.openxmlformats.org/officeDocument/2006/relationships/slide" Target="slide102.xml"/><Relationship Id="rId7" Type="http://schemas.openxmlformats.org/officeDocument/2006/relationships/image" Target="../media/image12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slide" Target="slide104.xml"/><Relationship Id="rId5" Type="http://schemas.openxmlformats.org/officeDocument/2006/relationships/slide" Target="slide2.xml"/><Relationship Id="rId4" Type="http://schemas.openxmlformats.org/officeDocument/2006/relationships/image" Target="../media/image2.jpeg"/></Relationships>
</file>

<file path=ppt/slides/_rels/slide104.xml.rels><?xml version="1.0" encoding="UTF-8" standalone="yes"?>
<Relationships xmlns="http://schemas.openxmlformats.org/package/2006/relationships"><Relationship Id="rId3" Type="http://schemas.openxmlformats.org/officeDocument/2006/relationships/slide" Target="slide103.xml"/><Relationship Id="rId7" Type="http://schemas.openxmlformats.org/officeDocument/2006/relationships/image" Target="../media/image12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slide" Target="slide105.xml"/><Relationship Id="rId5" Type="http://schemas.openxmlformats.org/officeDocument/2006/relationships/slide" Target="slide2.xml"/><Relationship Id="rId4" Type="http://schemas.openxmlformats.org/officeDocument/2006/relationships/image" Target="../media/image2.jpeg"/></Relationships>
</file>

<file path=ppt/slides/_rels/slide105.xml.rels><?xml version="1.0" encoding="UTF-8" standalone="yes"?>
<Relationships xmlns="http://schemas.openxmlformats.org/package/2006/relationships"><Relationship Id="rId3" Type="http://schemas.openxmlformats.org/officeDocument/2006/relationships/slide" Target="slide104.xml"/><Relationship Id="rId7" Type="http://schemas.openxmlformats.org/officeDocument/2006/relationships/image" Target="../media/image12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slide" Target="slide106.xml"/><Relationship Id="rId5" Type="http://schemas.openxmlformats.org/officeDocument/2006/relationships/slide" Target="slide2.xml"/><Relationship Id="rId4" Type="http://schemas.openxmlformats.org/officeDocument/2006/relationships/image" Target="../media/image2.jpeg"/></Relationships>
</file>

<file path=ppt/slides/_rels/slide10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slide" Target="slide105.xml"/><Relationship Id="rId7" Type="http://schemas.openxmlformats.org/officeDocument/2006/relationships/image" Target="../media/image12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slide" Target="slide107.xml"/><Relationship Id="rId5" Type="http://schemas.openxmlformats.org/officeDocument/2006/relationships/slide" Target="slide2.xml"/><Relationship Id="rId4" Type="http://schemas.openxmlformats.org/officeDocument/2006/relationships/image" Target="../media/image2.jpeg"/><Relationship Id="rId9" Type="http://schemas.openxmlformats.org/officeDocument/2006/relationships/image" Target="../media/image10.jpeg"/></Relationships>
</file>

<file path=ppt/slides/_rels/slide107.xml.rels><?xml version="1.0" encoding="UTF-8" standalone="yes"?>
<Relationships xmlns="http://schemas.openxmlformats.org/package/2006/relationships"><Relationship Id="rId3" Type="http://schemas.openxmlformats.org/officeDocument/2006/relationships/slide" Target="slide106.xml"/><Relationship Id="rId7" Type="http://schemas.openxmlformats.org/officeDocument/2006/relationships/image" Target="../media/image12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slide" Target="slide108.xml"/><Relationship Id="rId5" Type="http://schemas.openxmlformats.org/officeDocument/2006/relationships/slide" Target="slide2.xml"/><Relationship Id="rId4" Type="http://schemas.openxmlformats.org/officeDocument/2006/relationships/image" Target="../media/image2.jpeg"/></Relationships>
</file>

<file path=ppt/slides/_rels/slide10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slide" Target="slide107.xml"/><Relationship Id="rId7" Type="http://schemas.openxmlformats.org/officeDocument/2006/relationships/image" Target="../media/image12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slide" Target="slide109.xml"/><Relationship Id="rId5" Type="http://schemas.openxmlformats.org/officeDocument/2006/relationships/slide" Target="slide2.xml"/><Relationship Id="rId4" Type="http://schemas.openxmlformats.org/officeDocument/2006/relationships/image" Target="../media/image2.jpeg"/></Relationships>
</file>

<file path=ppt/slides/_rels/slide109.xml.rels><?xml version="1.0" encoding="UTF-8" standalone="yes"?>
<Relationships xmlns="http://schemas.openxmlformats.org/package/2006/relationships"><Relationship Id="rId3" Type="http://schemas.openxmlformats.org/officeDocument/2006/relationships/slide" Target="slide108.xml"/><Relationship Id="rId7" Type="http://schemas.openxmlformats.org/officeDocument/2006/relationships/image" Target="../media/image12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slide" Target="slide110.xml"/><Relationship Id="rId5" Type="http://schemas.openxmlformats.org/officeDocument/2006/relationships/slide" Target="slide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10.xml"/><Relationship Id="rId7"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9.xml"/><Relationship Id="rId6" Type="http://schemas.openxmlformats.org/officeDocument/2006/relationships/slide" Target="slide12.xml"/><Relationship Id="rId5" Type="http://schemas.openxmlformats.org/officeDocument/2006/relationships/slide" Target="slide2.xml"/><Relationship Id="rId4" Type="http://schemas.openxmlformats.org/officeDocument/2006/relationships/image" Target="../media/image2.jpeg"/></Relationships>
</file>

<file path=ppt/slides/_rels/slide110.xml.rels><?xml version="1.0" encoding="UTF-8" standalone="yes"?>
<Relationships xmlns="http://schemas.openxmlformats.org/package/2006/relationships"><Relationship Id="rId3" Type="http://schemas.openxmlformats.org/officeDocument/2006/relationships/slide" Target="slide109.xml"/><Relationship Id="rId7" Type="http://schemas.openxmlformats.org/officeDocument/2006/relationships/image" Target="../media/image13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slide" Target="slide111.xml"/><Relationship Id="rId5" Type="http://schemas.openxmlformats.org/officeDocument/2006/relationships/slide" Target="slide2.xml"/><Relationship Id="rId4" Type="http://schemas.openxmlformats.org/officeDocument/2006/relationships/image" Target="../media/image2.jpeg"/></Relationships>
</file>

<file path=ppt/slides/_rels/slide11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slide" Target="slide110.xml"/><Relationship Id="rId7" Type="http://schemas.openxmlformats.org/officeDocument/2006/relationships/image" Target="../media/image13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slide" Target="slide112.xml"/><Relationship Id="rId5" Type="http://schemas.openxmlformats.org/officeDocument/2006/relationships/slide" Target="slide2.xml"/><Relationship Id="rId4" Type="http://schemas.openxmlformats.org/officeDocument/2006/relationships/image" Target="../media/image2.jpeg"/></Relationships>
</file>

<file path=ppt/slides/_rels/slide112.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slide" Target="slide111.xml"/><Relationship Id="rId7" Type="http://schemas.openxmlformats.org/officeDocument/2006/relationships/slide" Target="slide128.xml"/><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slide" Target="slide113.xml"/><Relationship Id="rId5" Type="http://schemas.openxmlformats.org/officeDocument/2006/relationships/slide" Target="slide2.xml"/><Relationship Id="rId4" Type="http://schemas.openxmlformats.org/officeDocument/2006/relationships/image" Target="../media/image2.jpeg"/></Relationships>
</file>

<file path=ppt/slides/_rels/slide113.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slide" Target="slide112.xml"/><Relationship Id="rId7" Type="http://schemas.openxmlformats.org/officeDocument/2006/relationships/slide" Target="slide128.xml"/><Relationship Id="rId2" Type="http://schemas.openxmlformats.org/officeDocument/2006/relationships/slideLayout" Target="../slideLayouts/slideLayout9.xml"/><Relationship Id="rId1" Type="http://schemas.openxmlformats.org/officeDocument/2006/relationships/themeOverride" Target="../theme/themeOverride2.xml"/><Relationship Id="rId6" Type="http://schemas.openxmlformats.org/officeDocument/2006/relationships/slide" Target="slide114.xml"/><Relationship Id="rId5" Type="http://schemas.openxmlformats.org/officeDocument/2006/relationships/slide" Target="slide2.xml"/><Relationship Id="rId4" Type="http://schemas.openxmlformats.org/officeDocument/2006/relationships/image" Target="../media/image2.jpeg"/></Relationships>
</file>

<file path=ppt/slides/_rels/slide11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35.png"/><Relationship Id="rId2" Type="http://schemas.openxmlformats.org/officeDocument/2006/relationships/slide" Target="slide113.xml"/><Relationship Id="rId1" Type="http://schemas.openxmlformats.org/officeDocument/2006/relationships/slideLayout" Target="../slideLayouts/slideLayout9.xml"/><Relationship Id="rId6" Type="http://schemas.openxmlformats.org/officeDocument/2006/relationships/slide" Target="slide128.xml"/><Relationship Id="rId5" Type="http://schemas.openxmlformats.org/officeDocument/2006/relationships/slide" Target="slide115.xml"/><Relationship Id="rId4" Type="http://schemas.openxmlformats.org/officeDocument/2006/relationships/slide" Target="slide2.xml"/></Relationships>
</file>

<file path=ppt/slides/_rels/slide115.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slide" Target="slide114.xml"/><Relationship Id="rId7" Type="http://schemas.openxmlformats.org/officeDocument/2006/relationships/slide" Target="slide128.xm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slide" Target="slide116.xml"/><Relationship Id="rId5" Type="http://schemas.openxmlformats.org/officeDocument/2006/relationships/slide" Target="slide2.xml"/><Relationship Id="rId4" Type="http://schemas.openxmlformats.org/officeDocument/2006/relationships/image" Target="../media/image2.jpeg"/></Relationships>
</file>

<file path=ppt/slides/_rels/slide116.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slide" Target="slide117.xml"/><Relationship Id="rId7" Type="http://schemas.openxmlformats.org/officeDocument/2006/relationships/slide" Target="slide128.xm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slide" Target="slide2.xml"/><Relationship Id="rId5" Type="http://schemas.openxmlformats.org/officeDocument/2006/relationships/slide" Target="slide115.xml"/><Relationship Id="rId4" Type="http://schemas.openxmlformats.org/officeDocument/2006/relationships/image" Target="../media/image2.jpeg"/></Relationships>
</file>

<file path=ppt/slides/_rels/slide11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slide" Target="slide116.xml"/><Relationship Id="rId7" Type="http://schemas.openxmlformats.org/officeDocument/2006/relationships/slide" Target="slide128.xml"/><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slide" Target="slide118.xml"/><Relationship Id="rId5" Type="http://schemas.openxmlformats.org/officeDocument/2006/relationships/slide" Target="slide2.xml"/><Relationship Id="rId4" Type="http://schemas.openxmlformats.org/officeDocument/2006/relationships/image" Target="../media/image2.jpeg"/></Relationships>
</file>

<file path=ppt/slides/_rels/slide11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 Target="slide117.xml"/><Relationship Id="rId7" Type="http://schemas.openxmlformats.org/officeDocument/2006/relationships/slide" Target="slide128.xm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slide" Target="slide119.xml"/><Relationship Id="rId5" Type="http://schemas.openxmlformats.org/officeDocument/2006/relationships/slide" Target="slide2.xml"/><Relationship Id="rId10" Type="http://schemas.openxmlformats.org/officeDocument/2006/relationships/image" Target="../media/image140.png"/><Relationship Id="rId4" Type="http://schemas.openxmlformats.org/officeDocument/2006/relationships/image" Target="../media/image2.jpeg"/><Relationship Id="rId9" Type="http://schemas.openxmlformats.org/officeDocument/2006/relationships/image" Target="../media/image139.png"/></Relationships>
</file>

<file path=ppt/slides/_rels/slide11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slide" Target="slide118.xml"/><Relationship Id="rId7" Type="http://schemas.openxmlformats.org/officeDocument/2006/relationships/slide" Target="slide128.xm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slide" Target="slide120.xml"/><Relationship Id="rId5" Type="http://schemas.openxmlformats.org/officeDocument/2006/relationships/slide" Target="slide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11.xml"/><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slide" Target="slide13.xml"/><Relationship Id="rId5" Type="http://schemas.openxmlformats.org/officeDocument/2006/relationships/slide" Target="slide2.xml"/><Relationship Id="rId4" Type="http://schemas.openxmlformats.org/officeDocument/2006/relationships/image" Target="../media/image2.jpeg"/><Relationship Id="rId9" Type="http://schemas.openxmlformats.org/officeDocument/2006/relationships/slide" Target="slide25.xml"/></Relationships>
</file>

<file path=ppt/slides/_rels/slide120.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slide" Target="slide119.xml"/><Relationship Id="rId7" Type="http://schemas.openxmlformats.org/officeDocument/2006/relationships/slide" Target="slide128.xm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slide" Target="slide121.xml"/><Relationship Id="rId5" Type="http://schemas.openxmlformats.org/officeDocument/2006/relationships/slide" Target="slide2.xml"/><Relationship Id="rId4" Type="http://schemas.openxmlformats.org/officeDocument/2006/relationships/image" Target="../media/image2.jpeg"/></Relationships>
</file>

<file path=ppt/slides/_rels/slide121.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slide" Target="slide120.xml"/><Relationship Id="rId7" Type="http://schemas.openxmlformats.org/officeDocument/2006/relationships/slide" Target="slide128.xml"/><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slide" Target="slide122.xml"/><Relationship Id="rId5" Type="http://schemas.openxmlformats.org/officeDocument/2006/relationships/slide" Target="slide2.xml"/><Relationship Id="rId4" Type="http://schemas.openxmlformats.org/officeDocument/2006/relationships/image" Target="../media/image2.jpeg"/></Relationships>
</file>

<file path=ppt/slides/_rels/slide122.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slide" Target="slide121.xml"/><Relationship Id="rId7" Type="http://schemas.openxmlformats.org/officeDocument/2006/relationships/slide" Target="slide128.xml"/><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slide" Target="slide123.xml"/><Relationship Id="rId5" Type="http://schemas.openxmlformats.org/officeDocument/2006/relationships/slide" Target="slide2.xml"/><Relationship Id="rId4" Type="http://schemas.openxmlformats.org/officeDocument/2006/relationships/image" Target="../media/image2.jpeg"/></Relationships>
</file>

<file path=ppt/slides/_rels/slide12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slide" Target="slide122.xml"/><Relationship Id="rId7" Type="http://schemas.openxmlformats.org/officeDocument/2006/relationships/slide" Target="slide128.xml"/><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slide" Target="slide124.xml"/><Relationship Id="rId5" Type="http://schemas.openxmlformats.org/officeDocument/2006/relationships/slide" Target="slide2.xml"/><Relationship Id="rId4" Type="http://schemas.openxmlformats.org/officeDocument/2006/relationships/image" Target="../media/image2.jpeg"/><Relationship Id="rId9" Type="http://schemas.openxmlformats.org/officeDocument/2006/relationships/image" Target="../media/image146.png"/></Relationships>
</file>

<file path=ppt/slides/_rels/slide12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slide" Target="slide123.xml"/><Relationship Id="rId7" Type="http://schemas.openxmlformats.org/officeDocument/2006/relationships/slide" Target="slide128.xml"/><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slide" Target="slide125.xml"/><Relationship Id="rId5" Type="http://schemas.openxmlformats.org/officeDocument/2006/relationships/slide" Target="slide2.xml"/><Relationship Id="rId4" Type="http://schemas.openxmlformats.org/officeDocument/2006/relationships/image" Target="../media/image2.jpeg"/></Relationships>
</file>

<file path=ppt/slides/_rels/slide12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slide" Target="slide124.xml"/><Relationship Id="rId7" Type="http://schemas.openxmlformats.org/officeDocument/2006/relationships/slide" Target="slide128.xml"/><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slide" Target="slide126.xml"/><Relationship Id="rId5" Type="http://schemas.openxmlformats.org/officeDocument/2006/relationships/slide" Target="slide2.xml"/><Relationship Id="rId4" Type="http://schemas.openxmlformats.org/officeDocument/2006/relationships/image" Target="../media/image2.jpeg"/></Relationships>
</file>

<file path=ppt/slides/_rels/slide12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slide" Target="slide125.xml"/><Relationship Id="rId7" Type="http://schemas.openxmlformats.org/officeDocument/2006/relationships/slide" Target="slide128.xml"/><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slide" Target="slide127.xml"/><Relationship Id="rId5" Type="http://schemas.openxmlformats.org/officeDocument/2006/relationships/slide" Target="slide2.xml"/><Relationship Id="rId4" Type="http://schemas.openxmlformats.org/officeDocument/2006/relationships/image" Target="../media/image2.jpeg"/></Relationships>
</file>

<file path=ppt/slides/_rels/slide127.xml.rels><?xml version="1.0" encoding="UTF-8" standalone="yes"?>
<Relationships xmlns="http://schemas.openxmlformats.org/package/2006/relationships"><Relationship Id="rId3" Type="http://schemas.openxmlformats.org/officeDocument/2006/relationships/slide" Target="slide126.xml"/><Relationship Id="rId7" Type="http://schemas.openxmlformats.org/officeDocument/2006/relationships/image" Target="../media/image150.png"/><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slide" Target="slide128.xml"/><Relationship Id="rId5" Type="http://schemas.openxmlformats.org/officeDocument/2006/relationships/slide" Target="slide2.xml"/><Relationship Id="rId4" Type="http://schemas.openxmlformats.org/officeDocument/2006/relationships/image" Target="../media/image2.jpeg"/></Relationships>
</file>

<file path=ppt/slides/_rels/slide128.xml.rels><?xml version="1.0" encoding="UTF-8" standalone="yes"?>
<Relationships xmlns="http://schemas.openxmlformats.org/package/2006/relationships"><Relationship Id="rId8" Type="http://schemas.openxmlformats.org/officeDocument/2006/relationships/slide" Target="slide114.xml"/><Relationship Id="rId13" Type="http://schemas.openxmlformats.org/officeDocument/2006/relationships/slide" Target="slide120.xml"/><Relationship Id="rId3" Type="http://schemas.openxmlformats.org/officeDocument/2006/relationships/slide" Target="slide2.xml"/><Relationship Id="rId7" Type="http://schemas.openxmlformats.org/officeDocument/2006/relationships/slide" Target="slide113.xml"/><Relationship Id="rId12" Type="http://schemas.openxmlformats.org/officeDocument/2006/relationships/slide" Target="slide118.xml"/><Relationship Id="rId2" Type="http://schemas.openxmlformats.org/officeDocument/2006/relationships/notesSlide" Target="../notesSlides/notesSlide42.xml"/><Relationship Id="rId16" Type="http://schemas.openxmlformats.org/officeDocument/2006/relationships/slide" Target="slide126.xml"/><Relationship Id="rId1" Type="http://schemas.openxmlformats.org/officeDocument/2006/relationships/slideLayout" Target="../slideLayouts/slideLayout2.xml"/><Relationship Id="rId6" Type="http://schemas.openxmlformats.org/officeDocument/2006/relationships/slide" Target="slide1.xml"/><Relationship Id="rId11" Type="http://schemas.openxmlformats.org/officeDocument/2006/relationships/slide" Target="slide117.xml"/><Relationship Id="rId5" Type="http://schemas.openxmlformats.org/officeDocument/2006/relationships/image" Target="../media/image2.jpeg"/><Relationship Id="rId15" Type="http://schemas.openxmlformats.org/officeDocument/2006/relationships/slide" Target="slide125.xml"/><Relationship Id="rId10" Type="http://schemas.openxmlformats.org/officeDocument/2006/relationships/slide" Target="slide115.xml"/><Relationship Id="rId4" Type="http://schemas.openxmlformats.org/officeDocument/2006/relationships/slide" Target="slide127.xml"/><Relationship Id="rId9" Type="http://schemas.openxmlformats.org/officeDocument/2006/relationships/slide" Target="slide112.xml"/><Relationship Id="rId14" Type="http://schemas.openxmlformats.org/officeDocument/2006/relationships/slide" Target="slide124.xml"/></Relationships>
</file>

<file path=ppt/slides/_rels/slide13.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slide" Target="slide12.xml"/><Relationship Id="rId1" Type="http://schemas.openxmlformats.org/officeDocument/2006/relationships/slideLayout" Target="../slideLayouts/slideLayout9.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slide" Target="slide15.xml"/><Relationship Id="rId5" Type="http://schemas.openxmlformats.org/officeDocument/2006/relationships/slide" Target="slide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1.xml"/><Relationship Id="rId3" Type="http://schemas.openxmlformats.org/officeDocument/2006/relationships/slide" Target="slide14.xml"/><Relationship Id="rId7" Type="http://schemas.openxmlformats.org/officeDocument/2006/relationships/slide" Target="slide9.xml"/><Relationship Id="rId12" Type="http://schemas.openxmlformats.org/officeDocument/2006/relationships/slide" Target="slide12.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slide" Target="slide13.xml"/><Relationship Id="rId5" Type="http://schemas.openxmlformats.org/officeDocument/2006/relationships/slide" Target="slide16.xml"/><Relationship Id="rId10" Type="http://schemas.openxmlformats.org/officeDocument/2006/relationships/slide" Target="slide4.xml"/><Relationship Id="rId4" Type="http://schemas.openxmlformats.org/officeDocument/2006/relationships/image" Target="../media/image2.jpeg"/><Relationship Id="rId9"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15.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slide" Target="slide17.xml"/><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16.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slide" Target="slide18.xml"/><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17.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slide" Target="slide19.xml"/><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9.png"/><Relationship Id="rId2" Type="http://schemas.openxmlformats.org/officeDocument/2006/relationships/slide" Target="slide18.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slide" Target="slide20.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26" Type="http://schemas.openxmlformats.org/officeDocument/2006/relationships/slide" Target="slide96.xml"/><Relationship Id="rId21" Type="http://schemas.openxmlformats.org/officeDocument/2006/relationships/slide" Target="slide18.xml"/><Relationship Id="rId42" Type="http://schemas.openxmlformats.org/officeDocument/2006/relationships/slide" Target="slide100.xml"/><Relationship Id="rId47" Type="http://schemas.openxmlformats.org/officeDocument/2006/relationships/slide" Target="slide9.xml"/><Relationship Id="rId63" Type="http://schemas.openxmlformats.org/officeDocument/2006/relationships/slide" Target="slide13.xml"/><Relationship Id="rId68" Type="http://schemas.openxmlformats.org/officeDocument/2006/relationships/slide" Target="slide84.xml"/><Relationship Id="rId7" Type="http://schemas.openxmlformats.org/officeDocument/2006/relationships/slide" Target="slide38.xml"/><Relationship Id="rId2" Type="http://schemas.openxmlformats.org/officeDocument/2006/relationships/image" Target="../media/image1.jpeg"/><Relationship Id="rId16" Type="http://schemas.openxmlformats.org/officeDocument/2006/relationships/slide" Target="slide39.xml"/><Relationship Id="rId29" Type="http://schemas.openxmlformats.org/officeDocument/2006/relationships/slide" Target="slide31.xml"/><Relationship Id="rId11" Type="http://schemas.openxmlformats.org/officeDocument/2006/relationships/slide" Target="slide85.xml"/><Relationship Id="rId24" Type="http://schemas.openxmlformats.org/officeDocument/2006/relationships/slide" Target="slide53.xml"/><Relationship Id="rId32" Type="http://schemas.openxmlformats.org/officeDocument/2006/relationships/slide" Target="slide88.xml"/><Relationship Id="rId37" Type="http://schemas.openxmlformats.org/officeDocument/2006/relationships/slide" Target="slide42.xml"/><Relationship Id="rId40" Type="http://schemas.openxmlformats.org/officeDocument/2006/relationships/slide" Target="slide89.xml"/><Relationship Id="rId45" Type="http://schemas.openxmlformats.org/officeDocument/2006/relationships/slide" Target="slide103.xml"/><Relationship Id="rId53" Type="http://schemas.openxmlformats.org/officeDocument/2006/relationships/slide" Target="slide10.xml"/><Relationship Id="rId58" Type="http://schemas.openxmlformats.org/officeDocument/2006/relationships/slide" Target="slide62.xml"/><Relationship Id="rId66" Type="http://schemas.openxmlformats.org/officeDocument/2006/relationships/slide" Target="slide14.xml"/><Relationship Id="rId5" Type="http://schemas.openxmlformats.org/officeDocument/2006/relationships/slide" Target="slide16.xml"/><Relationship Id="rId61" Type="http://schemas.openxmlformats.org/officeDocument/2006/relationships/slide" Target="slide63.xml"/><Relationship Id="rId19" Type="http://schemas.openxmlformats.org/officeDocument/2006/relationships/slide" Target="slide94.xml"/><Relationship Id="rId14" Type="http://schemas.openxmlformats.org/officeDocument/2006/relationships/slide" Target="slide17.xml"/><Relationship Id="rId22" Type="http://schemas.openxmlformats.org/officeDocument/2006/relationships/slide" Target="slide30.xml"/><Relationship Id="rId27" Type="http://schemas.openxmlformats.org/officeDocument/2006/relationships/slide" Target="slide7.xml"/><Relationship Id="rId30" Type="http://schemas.openxmlformats.org/officeDocument/2006/relationships/slide" Target="slide41.xml"/><Relationship Id="rId35" Type="http://schemas.openxmlformats.org/officeDocument/2006/relationships/slide" Target="slide20.xml"/><Relationship Id="rId43" Type="http://schemas.openxmlformats.org/officeDocument/2006/relationships/slide" Target="slide101.xml"/><Relationship Id="rId48" Type="http://schemas.openxmlformats.org/officeDocument/2006/relationships/slide" Target="slide21.xml"/><Relationship Id="rId56" Type="http://schemas.openxmlformats.org/officeDocument/2006/relationships/slide" Target="slide60.xml"/><Relationship Id="rId64" Type="http://schemas.openxmlformats.org/officeDocument/2006/relationships/slide" Target="slide64.xml"/><Relationship Id="rId69" Type="http://schemas.openxmlformats.org/officeDocument/2006/relationships/slide" Target="slide15.xml"/><Relationship Id="rId8" Type="http://schemas.openxmlformats.org/officeDocument/2006/relationships/slide" Target="slide49.xml"/><Relationship Id="rId51" Type="http://schemas.openxmlformats.org/officeDocument/2006/relationships/slide" Target="slide58.xml"/><Relationship Id="rId3" Type="http://schemas.openxmlformats.org/officeDocument/2006/relationships/slide" Target="slide3.xml"/><Relationship Id="rId12" Type="http://schemas.openxmlformats.org/officeDocument/2006/relationships/slide" Target="slide93.xml"/><Relationship Id="rId17" Type="http://schemas.openxmlformats.org/officeDocument/2006/relationships/slide" Target="slide52.xml"/><Relationship Id="rId25" Type="http://schemas.openxmlformats.org/officeDocument/2006/relationships/slide" Target="slide87.xml"/><Relationship Id="rId33" Type="http://schemas.openxmlformats.org/officeDocument/2006/relationships/slide" Target="slide97.xml"/><Relationship Id="rId38" Type="http://schemas.openxmlformats.org/officeDocument/2006/relationships/slide" Target="slide55.xml"/><Relationship Id="rId46" Type="http://schemas.openxmlformats.org/officeDocument/2006/relationships/slide" Target="slide104.xml"/><Relationship Id="rId59" Type="http://schemas.openxmlformats.org/officeDocument/2006/relationships/slide" Target="slide105.xml"/><Relationship Id="rId67" Type="http://schemas.openxmlformats.org/officeDocument/2006/relationships/slide" Target="slide83.xml"/><Relationship Id="rId20" Type="http://schemas.openxmlformats.org/officeDocument/2006/relationships/slide" Target="slide6.xml"/><Relationship Id="rId41" Type="http://schemas.openxmlformats.org/officeDocument/2006/relationships/slide" Target="slide99.xml"/><Relationship Id="rId54" Type="http://schemas.openxmlformats.org/officeDocument/2006/relationships/slide" Target="slide27.xml"/><Relationship Id="rId62" Type="http://schemas.openxmlformats.org/officeDocument/2006/relationships/slide" Target="slide108.xml"/><Relationship Id="rId70" Type="http://schemas.openxmlformats.org/officeDocument/2006/relationships/slide" Target="slide1.xml"/><Relationship Id="rId1" Type="http://schemas.openxmlformats.org/officeDocument/2006/relationships/slideLayout" Target="../slideLayouts/slideLayout6.xml"/><Relationship Id="rId6" Type="http://schemas.openxmlformats.org/officeDocument/2006/relationships/slide" Target="slide28.xml"/><Relationship Id="rId15" Type="http://schemas.openxmlformats.org/officeDocument/2006/relationships/slide" Target="slide29.xml"/><Relationship Id="rId23" Type="http://schemas.openxmlformats.org/officeDocument/2006/relationships/slide" Target="slide40.xml"/><Relationship Id="rId28" Type="http://schemas.openxmlformats.org/officeDocument/2006/relationships/slide" Target="slide19.xml"/><Relationship Id="rId36" Type="http://schemas.openxmlformats.org/officeDocument/2006/relationships/slide" Target="slide32.xml"/><Relationship Id="rId49" Type="http://schemas.openxmlformats.org/officeDocument/2006/relationships/slide" Target="slide33.xml"/><Relationship Id="rId57" Type="http://schemas.openxmlformats.org/officeDocument/2006/relationships/slide" Target="slide11.xml"/><Relationship Id="rId10" Type="http://schemas.openxmlformats.org/officeDocument/2006/relationships/slide" Target="slide51.xml"/><Relationship Id="rId31" Type="http://schemas.openxmlformats.org/officeDocument/2006/relationships/slide" Target="slide54.xml"/><Relationship Id="rId44" Type="http://schemas.openxmlformats.org/officeDocument/2006/relationships/slide" Target="slide102.xml"/><Relationship Id="rId52" Type="http://schemas.openxmlformats.org/officeDocument/2006/relationships/slide" Target="slide92.xml"/><Relationship Id="rId60" Type="http://schemas.openxmlformats.org/officeDocument/2006/relationships/slide" Target="slide12.xml"/><Relationship Id="rId65" Type="http://schemas.openxmlformats.org/officeDocument/2006/relationships/slide" Target="slide128.xml"/><Relationship Id="rId4" Type="http://schemas.openxmlformats.org/officeDocument/2006/relationships/slide" Target="slide4.xml"/><Relationship Id="rId9" Type="http://schemas.openxmlformats.org/officeDocument/2006/relationships/slide" Target="slide50.xml"/><Relationship Id="rId13" Type="http://schemas.openxmlformats.org/officeDocument/2006/relationships/slide" Target="slide5.xml"/><Relationship Id="rId18" Type="http://schemas.openxmlformats.org/officeDocument/2006/relationships/slide" Target="slide86.xml"/><Relationship Id="rId39" Type="http://schemas.openxmlformats.org/officeDocument/2006/relationships/slide" Target="slide56.xml"/><Relationship Id="rId34" Type="http://schemas.openxmlformats.org/officeDocument/2006/relationships/slide" Target="slide8.xml"/><Relationship Id="rId50" Type="http://schemas.openxmlformats.org/officeDocument/2006/relationships/slide" Target="slide48.xml"/><Relationship Id="rId55" Type="http://schemas.openxmlformats.org/officeDocument/2006/relationships/slide" Target="slide3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19.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slide" Target="slide21.xml"/><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20.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slide" Target="slide22.xml"/><Relationship Id="rId4" Type="http://schemas.openxmlformats.org/officeDocument/2006/relationships/slide" Target="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2.png"/><Relationship Id="rId2" Type="http://schemas.openxmlformats.org/officeDocument/2006/relationships/slide" Target="slide21.xml"/><Relationship Id="rId1" Type="http://schemas.openxmlformats.org/officeDocument/2006/relationships/slideLayout" Target="../slideLayouts/slideLayout9.xml"/><Relationship Id="rId6" Type="http://schemas.openxmlformats.org/officeDocument/2006/relationships/slide" Target="slide27.xml"/><Relationship Id="rId5" Type="http://schemas.openxmlformats.org/officeDocument/2006/relationships/slide" Target="slide23.xml"/><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3.png"/><Relationship Id="rId2" Type="http://schemas.openxmlformats.org/officeDocument/2006/relationships/slide" Target="slide22.xml"/><Relationship Id="rId1" Type="http://schemas.openxmlformats.org/officeDocument/2006/relationships/slideLayout" Target="../slideLayouts/slideLayout9.xml"/><Relationship Id="rId6" Type="http://schemas.openxmlformats.org/officeDocument/2006/relationships/slide" Target="slide27.xml"/><Relationship Id="rId5" Type="http://schemas.openxmlformats.org/officeDocument/2006/relationships/slide" Target="slide24.xml"/><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4.png"/><Relationship Id="rId2" Type="http://schemas.openxmlformats.org/officeDocument/2006/relationships/slide" Target="slide23.xml"/><Relationship Id="rId1" Type="http://schemas.openxmlformats.org/officeDocument/2006/relationships/slideLayout" Target="../slideLayouts/slideLayout9.xml"/><Relationship Id="rId6" Type="http://schemas.openxmlformats.org/officeDocument/2006/relationships/slide" Target="slide27.xml"/><Relationship Id="rId5" Type="http://schemas.openxmlformats.org/officeDocument/2006/relationships/slide" Target="slide25.xml"/><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2.jpeg"/><Relationship Id="rId7" Type="http://schemas.openxmlformats.org/officeDocument/2006/relationships/image" Target="../media/image25.png"/><Relationship Id="rId2" Type="http://schemas.openxmlformats.org/officeDocument/2006/relationships/slide" Target="slide24.xml"/><Relationship Id="rId1" Type="http://schemas.openxmlformats.org/officeDocument/2006/relationships/slideLayout" Target="../slideLayouts/slideLayout9.xml"/><Relationship Id="rId6" Type="http://schemas.openxmlformats.org/officeDocument/2006/relationships/slide" Target="slide27.xml"/><Relationship Id="rId5" Type="http://schemas.openxmlformats.org/officeDocument/2006/relationships/slide" Target="slide26.xml"/><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slide" Target="slide13.xml"/><Relationship Id="rId2" Type="http://schemas.openxmlformats.org/officeDocument/2006/relationships/slide" Target="slide25.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slide" Target="slide27.xml"/><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26.xml"/><Relationship Id="rId7" Type="http://schemas.openxmlformats.org/officeDocument/2006/relationships/slide" Target="slide24.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slide" Target="slide28.xml"/><Relationship Id="rId4" Type="http://schemas.openxmlformats.org/officeDocument/2006/relationships/image" Target="../media/image2.jpeg"/><Relationship Id="rId9" Type="http://schemas.openxmlformats.org/officeDocument/2006/relationships/slide" Target="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27.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slide" Target="slide29.xml"/><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slide" Target="slide37.xml"/><Relationship Id="rId2" Type="http://schemas.openxmlformats.org/officeDocument/2006/relationships/slide" Target="slide28.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slide" Target="slide30.xml"/><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5.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slide" Target="slide4.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29.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slide" Target="slide31.xml"/><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30.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slide" Target="slide32.xml"/><Relationship Id="rId4" Type="http://schemas.openxmlformats.org/officeDocument/2006/relationships/slide" Target="slide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2.png"/><Relationship Id="rId2" Type="http://schemas.openxmlformats.org/officeDocument/2006/relationships/slide" Target="slide31.xml"/><Relationship Id="rId1" Type="http://schemas.openxmlformats.org/officeDocument/2006/relationships/slideLayout" Target="../slideLayouts/slideLayout9.xml"/><Relationship Id="rId6" Type="http://schemas.openxmlformats.org/officeDocument/2006/relationships/image" Target="../media/image31.emf"/><Relationship Id="rId5" Type="http://schemas.openxmlformats.org/officeDocument/2006/relationships/slide" Target="slide33.xml"/><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32.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slide" Target="slide34.xml"/><Relationship Id="rId4" Type="http://schemas.openxmlformats.org/officeDocument/2006/relationships/slide" Target="slide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slide" Target="slide37.xml"/><Relationship Id="rId2" Type="http://schemas.openxmlformats.org/officeDocument/2006/relationships/slide" Target="slide33.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slide" Target="slide35.xml"/><Relationship Id="rId4" Type="http://schemas.openxmlformats.org/officeDocument/2006/relationships/slide" Target="slide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5.png"/><Relationship Id="rId2" Type="http://schemas.openxmlformats.org/officeDocument/2006/relationships/slide" Target="slide34.xml"/><Relationship Id="rId1" Type="http://schemas.openxmlformats.org/officeDocument/2006/relationships/slideLayout" Target="../slideLayouts/slideLayout9.xml"/><Relationship Id="rId6" Type="http://schemas.openxmlformats.org/officeDocument/2006/relationships/slide" Target="slide37.xml"/><Relationship Id="rId5" Type="http://schemas.openxmlformats.org/officeDocument/2006/relationships/slide" Target="slide36.xml"/><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35.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slide" Target="slide37.xml"/><Relationship Id="rId4" Type="http://schemas.openxmlformats.org/officeDocument/2006/relationships/slide" Target="slide2.xml"/></Relationships>
</file>

<file path=ppt/slides/_rels/slide37.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36.xml"/><Relationship Id="rId7" Type="http://schemas.openxmlformats.org/officeDocument/2006/relationships/slide" Target="slide29.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slide" Target="slide38.xml"/><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jpeg"/><Relationship Id="rId7" Type="http://schemas.openxmlformats.org/officeDocument/2006/relationships/slide" Target="slide48.xml"/><Relationship Id="rId2" Type="http://schemas.openxmlformats.org/officeDocument/2006/relationships/slide" Target="slide3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slide" Target="slide39.xml"/><Relationship Id="rId4" Type="http://schemas.openxmlformats.org/officeDocument/2006/relationships/slide" Target="slide2.xml"/><Relationship Id="rId9" Type="http://schemas.openxmlformats.org/officeDocument/2006/relationships/hyperlink" Target="http://www.cland.me/On-Line%20CV/Clait%20Advanced/Tired%20Of%20The%20Traditional%20Beach%20Holiday.ppsx"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www.cland.me/On-Line%20CV/Clait%20Advanced/Brought%20To%20You%20By.ppsx" TargetMode="External"/><Relationship Id="rId2" Type="http://schemas.openxmlformats.org/officeDocument/2006/relationships/slide" Target="slide3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slide" Target="slide40.xml"/><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15.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slide" Target="slide5.xml"/><Relationship Id="rId5" Type="http://schemas.openxmlformats.org/officeDocument/2006/relationships/slide" Target="slide2.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8" Type="http://schemas.openxmlformats.org/officeDocument/2006/relationships/hyperlink" Target="http://www.cland.me/On-Line%20CV/Clait%20Advanced/The%20Adventure%20Holiday%20Company.ppsx" TargetMode="External"/><Relationship Id="rId3" Type="http://schemas.openxmlformats.org/officeDocument/2006/relationships/image" Target="../media/image2.jpeg"/><Relationship Id="rId7" Type="http://schemas.openxmlformats.org/officeDocument/2006/relationships/slide" Target="slide48.xml"/><Relationship Id="rId2" Type="http://schemas.openxmlformats.org/officeDocument/2006/relationships/slide" Target="slide3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slide" Target="slide41.xml"/><Relationship Id="rId4" Type="http://schemas.openxmlformats.org/officeDocument/2006/relationships/slide" Target="slide2.xml"/></Relationships>
</file>

<file path=ppt/slides/_rels/slide41.xml.rels><?xml version="1.0" encoding="UTF-8" standalone="yes"?>
<Relationships xmlns="http://schemas.openxmlformats.org/package/2006/relationships"><Relationship Id="rId8" Type="http://schemas.openxmlformats.org/officeDocument/2006/relationships/hyperlink" Target="http://www.cland.me/On-Line%20CV/Clait%20Advanced/Presentation%20Agenda.ppsx" TargetMode="External"/><Relationship Id="rId3" Type="http://schemas.openxmlformats.org/officeDocument/2006/relationships/slide" Target="slide42.xml"/><Relationship Id="rId7" Type="http://schemas.openxmlformats.org/officeDocument/2006/relationships/image" Target="../media/image41.png"/><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slide" Target="slide48.xml"/><Relationship Id="rId5" Type="http://schemas.openxmlformats.org/officeDocument/2006/relationships/slide" Target="slide40.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8" Type="http://schemas.openxmlformats.org/officeDocument/2006/relationships/hyperlink" Target="http://www.awstretton.co.uk/On-Line%20CV/Clait%20Advanced/Chart%202.ppsx" TargetMode="External"/><Relationship Id="rId3" Type="http://schemas.openxmlformats.org/officeDocument/2006/relationships/image" Target="../media/image2.jpeg"/><Relationship Id="rId7" Type="http://schemas.openxmlformats.org/officeDocument/2006/relationships/slide" Target="slide48.xml"/><Relationship Id="rId2" Type="http://schemas.openxmlformats.org/officeDocument/2006/relationships/slide" Target="slide4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slide" Target="slide43.xml"/><Relationship Id="rId4" Type="http://schemas.openxmlformats.org/officeDocument/2006/relationships/slide" Target="slide2.xml"/></Relationships>
</file>

<file path=ppt/slides/_rels/slide4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jpeg"/><Relationship Id="rId7" Type="http://schemas.openxmlformats.org/officeDocument/2006/relationships/image" Target="../media/image44.png"/><Relationship Id="rId2" Type="http://schemas.openxmlformats.org/officeDocument/2006/relationships/slide" Target="slide42.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slide" Target="slide44.xml"/><Relationship Id="rId4" Type="http://schemas.openxmlformats.org/officeDocument/2006/relationships/slide" Target="slide2.xml"/><Relationship Id="rId9" Type="http://schemas.openxmlformats.org/officeDocument/2006/relationships/slide" Target="slide48.xml"/></Relationships>
</file>

<file path=ppt/slides/_rels/slide44.xml.rels><?xml version="1.0" encoding="UTF-8" standalone="yes"?>
<Relationships xmlns="http://schemas.openxmlformats.org/package/2006/relationships"><Relationship Id="rId8" Type="http://schemas.openxmlformats.org/officeDocument/2006/relationships/hyperlink" Target="http://www.cland.me/On-Line%20CV/Clait%20Advanced/All%20Systems%20Go.ppsx" TargetMode="External"/><Relationship Id="rId3" Type="http://schemas.openxmlformats.org/officeDocument/2006/relationships/image" Target="../media/image2.jpeg"/><Relationship Id="rId7" Type="http://schemas.openxmlformats.org/officeDocument/2006/relationships/slide" Target="slide48.xml"/><Relationship Id="rId2" Type="http://schemas.openxmlformats.org/officeDocument/2006/relationships/slide" Target="slide43.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slide" Target="slide45.xml"/><Relationship Id="rId4" Type="http://schemas.openxmlformats.org/officeDocument/2006/relationships/slide" Target="slide2.xml"/><Relationship Id="rId9" Type="http://schemas.openxmlformats.org/officeDocument/2006/relationships/image" Target="../media/image1.jpeg"/></Relationships>
</file>

<file path=ppt/slides/_rels/slide45.xml.rels><?xml version="1.0" encoding="UTF-8" standalone="yes"?>
<Relationships xmlns="http://schemas.openxmlformats.org/package/2006/relationships"><Relationship Id="rId8" Type="http://schemas.openxmlformats.org/officeDocument/2006/relationships/hyperlink" Target="http://www.cland.me/On-Line%20CV/Clait%20Advanced/Gender%20Split_Animation.ppsx" TargetMode="External"/><Relationship Id="rId3" Type="http://schemas.openxmlformats.org/officeDocument/2006/relationships/image" Target="../media/image2.jpeg"/><Relationship Id="rId7" Type="http://schemas.openxmlformats.org/officeDocument/2006/relationships/image" Target="../media/image47.png"/><Relationship Id="rId2" Type="http://schemas.openxmlformats.org/officeDocument/2006/relationships/slide" Target="slide44.xml"/><Relationship Id="rId1" Type="http://schemas.openxmlformats.org/officeDocument/2006/relationships/slideLayout" Target="../slideLayouts/slideLayout9.xml"/><Relationship Id="rId6" Type="http://schemas.openxmlformats.org/officeDocument/2006/relationships/slide" Target="slide48.xml"/><Relationship Id="rId5" Type="http://schemas.openxmlformats.org/officeDocument/2006/relationships/slide" Target="slide46.xml"/><Relationship Id="rId4" Type="http://schemas.openxmlformats.org/officeDocument/2006/relationships/slide" Target="slide2.xml"/></Relationships>
</file>

<file path=ppt/slides/_rels/slide46.xml.rels><?xml version="1.0" encoding="UTF-8" standalone="yes"?>
<Relationships xmlns="http://schemas.openxmlformats.org/package/2006/relationships"><Relationship Id="rId8" Type="http://schemas.openxmlformats.org/officeDocument/2006/relationships/hyperlink" Target="http://www.cland.me/On-Line%20CV/Clait%20Advanced/Planning.ppsx" TargetMode="External"/><Relationship Id="rId3" Type="http://schemas.openxmlformats.org/officeDocument/2006/relationships/image" Target="../media/image2.jpeg"/><Relationship Id="rId7" Type="http://schemas.openxmlformats.org/officeDocument/2006/relationships/slide" Target="slide48.xml"/><Relationship Id="rId2" Type="http://schemas.openxmlformats.org/officeDocument/2006/relationships/slide" Target="slide45.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slide" Target="slide47.xml"/><Relationship Id="rId4" Type="http://schemas.openxmlformats.org/officeDocument/2006/relationships/slide" Target="slide2.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www.cland.me/On-Line%20CV/Clait%20Advanced/Planning.ppsx" TargetMode="External"/><Relationship Id="rId2" Type="http://schemas.openxmlformats.org/officeDocument/2006/relationships/slide" Target="slide46.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slide" Target="slide48.xml"/><Relationship Id="rId4" Type="http://schemas.openxmlformats.org/officeDocument/2006/relationships/slide" Target="slide2.xml"/></Relationships>
</file>

<file path=ppt/slides/_rels/slide48.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47.xml"/><Relationship Id="rId7" Type="http://schemas.openxmlformats.org/officeDocument/2006/relationships/slide" Target="slide40.xml"/><Relationship Id="rId12" Type="http://schemas.openxmlformats.org/officeDocument/2006/relationships/slide" Target="slide41.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44.xml"/><Relationship Id="rId11" Type="http://schemas.openxmlformats.org/officeDocument/2006/relationships/slide" Target="slide38.xml"/><Relationship Id="rId5" Type="http://schemas.openxmlformats.org/officeDocument/2006/relationships/slide" Target="slide49.xml"/><Relationship Id="rId10" Type="http://schemas.openxmlformats.org/officeDocument/2006/relationships/slide" Target="slide45.xml"/><Relationship Id="rId4" Type="http://schemas.openxmlformats.org/officeDocument/2006/relationships/image" Target="../media/image2.jpeg"/><Relationship Id="rId9" Type="http://schemas.openxmlformats.org/officeDocument/2006/relationships/slide" Target="slide46.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4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slide" Target="slide50.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slide" Target="slide15.xml"/><Relationship Id="rId2" Type="http://schemas.openxmlformats.org/officeDocument/2006/relationships/slide" Target="slide4.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slide" Target="slide6.xml"/><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49.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slide" Target="slide51.xml"/><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5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slide" Target="slide52.xml"/><Relationship Id="rId4" Type="http://schemas.openxmlformats.org/officeDocument/2006/relationships/slide" Target="slide2.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slide" Target="slide83.xml"/><Relationship Id="rId2" Type="http://schemas.openxmlformats.org/officeDocument/2006/relationships/slide" Target="slide51.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slide" Target="slide53.xml"/><Relationship Id="rId4" Type="http://schemas.openxmlformats.org/officeDocument/2006/relationships/slide" Target="slide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5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slide" Target="slide54.xml"/><Relationship Id="rId4" Type="http://schemas.openxmlformats.org/officeDocument/2006/relationships/slide" Target="slide2.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5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slide" Target="slide55.xml"/><Relationship Id="rId4" Type="http://schemas.openxmlformats.org/officeDocument/2006/relationships/slide" Target="slide2.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5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slide" Target="slide56.xml"/><Relationship Id="rId4" Type="http://schemas.openxmlformats.org/officeDocument/2006/relationships/slide" Target="slide2.xml"/></Relationships>
</file>

<file path=ppt/slides/_rels/slide56.xml.rels><?xml version="1.0" encoding="UTF-8" standalone="yes"?>
<Relationships xmlns="http://schemas.openxmlformats.org/package/2006/relationships"><Relationship Id="rId8" Type="http://schemas.openxmlformats.org/officeDocument/2006/relationships/slide" Target="slide84.xml"/><Relationship Id="rId3" Type="http://schemas.openxmlformats.org/officeDocument/2006/relationships/image" Target="../media/image2.jpeg"/><Relationship Id="rId7" Type="http://schemas.openxmlformats.org/officeDocument/2006/relationships/hyperlink" Target="http://www.cland.me/On-Line%20CV/Clait%20Advanced/Custom%20Quiz%20Show_Action%20Button%20&amp;%20Click%20Show.pptx" TargetMode="External"/><Relationship Id="rId2" Type="http://schemas.openxmlformats.org/officeDocument/2006/relationships/slide" Target="slide55.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slide" Target="slide57.xml"/><Relationship Id="rId4" Type="http://schemas.openxmlformats.org/officeDocument/2006/relationships/slide" Target="slide2.xml"/><Relationship Id="rId9" Type="http://schemas.openxmlformats.org/officeDocument/2006/relationships/image" Target="../media/image58.png"/></Relationships>
</file>

<file path=ppt/slides/_rels/slide57.xml.rels><?xml version="1.0" encoding="UTF-8" standalone="yes"?>
<Relationships xmlns="http://schemas.openxmlformats.org/package/2006/relationships"><Relationship Id="rId8" Type="http://schemas.openxmlformats.org/officeDocument/2006/relationships/slide" Target="slide84.xml"/><Relationship Id="rId3" Type="http://schemas.openxmlformats.org/officeDocument/2006/relationships/image" Target="../media/image2.jpeg"/><Relationship Id="rId7" Type="http://schemas.openxmlformats.org/officeDocument/2006/relationships/hyperlink" Target="Custom%20Quiz%20Show_5%20Seconds%20Timed%20And%20Looped.ppsx" TargetMode="External"/><Relationship Id="rId2" Type="http://schemas.openxmlformats.org/officeDocument/2006/relationships/slide" Target="slide56.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slide" Target="slide58.xml"/><Relationship Id="rId4" Type="http://schemas.openxmlformats.org/officeDocument/2006/relationships/slide" Target="slide2.xml"/><Relationship Id="rId9"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slide" Target="slide83.xml"/><Relationship Id="rId2" Type="http://schemas.openxmlformats.org/officeDocument/2006/relationships/slide" Target="slide57.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slide" Target="slide59.xml"/><Relationship Id="rId4" Type="http://schemas.openxmlformats.org/officeDocument/2006/relationships/slide" Target="slide2.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slide" Target="slide83.xml"/><Relationship Id="rId2" Type="http://schemas.openxmlformats.org/officeDocument/2006/relationships/slide" Target="slide58.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slide" Target="slide60.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5.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slide" Target="slide2.xml"/></Relationships>
</file>

<file path=ppt/slides/_rels/slide60.xml.rels><?xml version="1.0" encoding="UTF-8" standalone="yes"?>
<Relationships xmlns="http://schemas.openxmlformats.org/package/2006/relationships"><Relationship Id="rId8" Type="http://schemas.openxmlformats.org/officeDocument/2006/relationships/slide" Target="slide83.xml"/><Relationship Id="rId3" Type="http://schemas.openxmlformats.org/officeDocument/2006/relationships/image" Target="../media/image2.jpeg"/><Relationship Id="rId7" Type="http://schemas.openxmlformats.org/officeDocument/2006/relationships/image" Target="../media/image63.png"/><Relationship Id="rId2" Type="http://schemas.openxmlformats.org/officeDocument/2006/relationships/slide" Target="slide59.xml"/><Relationship Id="rId1" Type="http://schemas.openxmlformats.org/officeDocument/2006/relationships/slideLayout" Target="../slideLayouts/slideLayout7.xml"/><Relationship Id="rId6" Type="http://schemas.openxmlformats.org/officeDocument/2006/relationships/hyperlink" Target="mailto:info@ciatraining.co.uk" TargetMode="External"/><Relationship Id="rId5" Type="http://schemas.openxmlformats.org/officeDocument/2006/relationships/slide" Target="slide61.xml"/><Relationship Id="rId4" Type="http://schemas.openxmlformats.org/officeDocument/2006/relationships/slide" Target="slide2.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60.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slide" Target="slide62.xml"/><Relationship Id="rId4" Type="http://schemas.openxmlformats.org/officeDocument/2006/relationships/slide" Target="slide2.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61.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slide" Target="slide63.xml"/><Relationship Id="rId4" Type="http://schemas.openxmlformats.org/officeDocument/2006/relationships/slide" Target="slide2.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5.png"/><Relationship Id="rId2" Type="http://schemas.openxmlformats.org/officeDocument/2006/relationships/slide" Target="slide62.xml"/><Relationship Id="rId1" Type="http://schemas.openxmlformats.org/officeDocument/2006/relationships/slideLayout" Target="../slideLayouts/slideLayout7.xml"/><Relationship Id="rId6" Type="http://schemas.openxmlformats.org/officeDocument/2006/relationships/hyperlink" Target="http://www.cland.me/On-Line%20CV/Clait%20Advanced/Custom%20Quiz%20Show_5%20Seconds%20Timed%20And%20Looped.ppsx" TargetMode="External"/><Relationship Id="rId5" Type="http://schemas.openxmlformats.org/officeDocument/2006/relationships/slide" Target="slide64.xml"/><Relationship Id="rId4" Type="http://schemas.openxmlformats.org/officeDocument/2006/relationships/slide" Target="slide2.xml"/></Relationships>
</file>

<file path=ppt/slides/_rels/slide64.xml.rels><?xml version="1.0" encoding="UTF-8" standalone="yes"?>
<Relationships xmlns="http://schemas.openxmlformats.org/package/2006/relationships"><Relationship Id="rId8" Type="http://schemas.openxmlformats.org/officeDocument/2006/relationships/hyperlink" Target="http://www.awstretton.co.uk/On-Line%20CV/Clait%20Advanced/Holidays2.ppsx" TargetMode="External"/><Relationship Id="rId3" Type="http://schemas.openxmlformats.org/officeDocument/2006/relationships/slide" Target="slide63.xml"/><Relationship Id="rId7"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slide" Target="slide65.xml"/><Relationship Id="rId5" Type="http://schemas.openxmlformats.org/officeDocument/2006/relationships/slide" Target="slide2.xml"/><Relationship Id="rId10" Type="http://schemas.microsoft.com/office/2007/relationships/hdphoto" Target="../media/hdphoto1.wdp"/><Relationship Id="rId4" Type="http://schemas.openxmlformats.org/officeDocument/2006/relationships/image" Target="../media/image2.jpeg"/><Relationship Id="rId9"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8.png"/><Relationship Id="rId2" Type="http://schemas.openxmlformats.org/officeDocument/2006/relationships/slide" Target="slide64.xml"/><Relationship Id="rId1" Type="http://schemas.openxmlformats.org/officeDocument/2006/relationships/slideLayout" Target="../slideLayouts/slideLayout9.xml"/><Relationship Id="rId6" Type="http://schemas.openxmlformats.org/officeDocument/2006/relationships/slide" Target="slide83.xml"/><Relationship Id="rId5" Type="http://schemas.openxmlformats.org/officeDocument/2006/relationships/slide" Target="slide66.xml"/><Relationship Id="rId4" Type="http://schemas.openxmlformats.org/officeDocument/2006/relationships/slide" Target="slide2.xml"/></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9.png"/><Relationship Id="rId2" Type="http://schemas.openxmlformats.org/officeDocument/2006/relationships/slide" Target="slide65.xml"/><Relationship Id="rId1" Type="http://schemas.openxmlformats.org/officeDocument/2006/relationships/slideLayout" Target="../slideLayouts/slideLayout9.xml"/><Relationship Id="rId6" Type="http://schemas.openxmlformats.org/officeDocument/2006/relationships/slide" Target="slide83.xml"/><Relationship Id="rId5" Type="http://schemas.openxmlformats.org/officeDocument/2006/relationships/slide" Target="slide67.xml"/><Relationship Id="rId4" Type="http://schemas.openxmlformats.org/officeDocument/2006/relationships/slide" Target="slide2.xm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0.png"/><Relationship Id="rId2" Type="http://schemas.openxmlformats.org/officeDocument/2006/relationships/slide" Target="slide66.xml"/><Relationship Id="rId1" Type="http://schemas.openxmlformats.org/officeDocument/2006/relationships/slideLayout" Target="../slideLayouts/slideLayout9.xml"/><Relationship Id="rId6" Type="http://schemas.openxmlformats.org/officeDocument/2006/relationships/slide" Target="slide83.xml"/><Relationship Id="rId5" Type="http://schemas.openxmlformats.org/officeDocument/2006/relationships/slide" Target="slide68.xml"/><Relationship Id="rId4" Type="http://schemas.openxmlformats.org/officeDocument/2006/relationships/slide" Target="slide2.xml"/></Relationships>
</file>

<file path=ppt/slides/_rels/slide6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75.png"/><Relationship Id="rId3" Type="http://schemas.openxmlformats.org/officeDocument/2006/relationships/image" Target="../media/image2.jpeg"/><Relationship Id="rId7" Type="http://schemas.openxmlformats.org/officeDocument/2006/relationships/hyperlink" Target="http://www.cland.me/On-Line%20CV/Clait%20Advanced/High%20Close%20FE%20College_Brief%20Custom%20Show.ppsx" TargetMode="External"/><Relationship Id="rId12" Type="http://schemas.openxmlformats.org/officeDocument/2006/relationships/image" Target="../media/image74.png"/><Relationship Id="rId2" Type="http://schemas.openxmlformats.org/officeDocument/2006/relationships/slide" Target="slide67.xml"/><Relationship Id="rId1" Type="http://schemas.openxmlformats.org/officeDocument/2006/relationships/slideLayout" Target="../slideLayouts/slideLayout9.xml"/><Relationship Id="rId6" Type="http://schemas.openxmlformats.org/officeDocument/2006/relationships/slide" Target="slide83.xml"/><Relationship Id="rId11" Type="http://schemas.openxmlformats.org/officeDocument/2006/relationships/image" Target="../media/image73.png"/><Relationship Id="rId5" Type="http://schemas.openxmlformats.org/officeDocument/2006/relationships/slide" Target="slide69.xml"/><Relationship Id="rId10" Type="http://schemas.openxmlformats.org/officeDocument/2006/relationships/image" Target="../media/image72.png"/><Relationship Id="rId4" Type="http://schemas.openxmlformats.org/officeDocument/2006/relationships/slide" Target="slide2.xml"/><Relationship Id="rId9" Type="http://schemas.openxmlformats.org/officeDocument/2006/relationships/image" Target="../media/image71.png"/><Relationship Id="rId14" Type="http://schemas.openxmlformats.org/officeDocument/2006/relationships/image" Target="../media/image76.png"/></Relationships>
</file>

<file path=ppt/slides/_rels/slide6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jpeg"/><Relationship Id="rId7" Type="http://schemas.openxmlformats.org/officeDocument/2006/relationships/image" Target="../media/image77.png"/><Relationship Id="rId2" Type="http://schemas.openxmlformats.org/officeDocument/2006/relationships/slide" Target="slide68.xml"/><Relationship Id="rId1" Type="http://schemas.openxmlformats.org/officeDocument/2006/relationships/slideLayout" Target="../slideLayouts/slideLayout9.xml"/><Relationship Id="rId6" Type="http://schemas.openxmlformats.org/officeDocument/2006/relationships/slide" Target="slide83.xml"/><Relationship Id="rId5" Type="http://schemas.openxmlformats.org/officeDocument/2006/relationships/slide" Target="slide70.xml"/><Relationship Id="rId4" Type="http://schemas.openxmlformats.org/officeDocument/2006/relationships/slide" Target="slide2.xml"/><Relationship Id="rId9" Type="http://schemas.openxmlformats.org/officeDocument/2006/relationships/hyperlink" Target="file:///C:\Users\Andrerw%20Stretton\Documents\My%20Web\On-Line%20CV\Clait%20Advanced\IT%20faculty.ppsx#-1,1,High Close FE Colleg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6.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slide" Target="slide8.xml"/><Relationship Id="rId4" Type="http://schemas.openxmlformats.org/officeDocument/2006/relationships/slide" Target="slide2.xml"/></Relationships>
</file>

<file path=ppt/slides/_rels/slide7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jpeg"/><Relationship Id="rId7" Type="http://schemas.openxmlformats.org/officeDocument/2006/relationships/image" Target="../media/image79.png"/><Relationship Id="rId2" Type="http://schemas.openxmlformats.org/officeDocument/2006/relationships/slide" Target="slide69.xml"/><Relationship Id="rId1" Type="http://schemas.openxmlformats.org/officeDocument/2006/relationships/slideLayout" Target="../slideLayouts/slideLayout9.xml"/><Relationship Id="rId6" Type="http://schemas.openxmlformats.org/officeDocument/2006/relationships/slide" Target="slide83.xml"/><Relationship Id="rId5" Type="http://schemas.openxmlformats.org/officeDocument/2006/relationships/slide" Target="slide71.xml"/><Relationship Id="rId4" Type="http://schemas.openxmlformats.org/officeDocument/2006/relationships/slide" Target="slide2.xml"/><Relationship Id="rId9" Type="http://schemas.openxmlformats.org/officeDocument/2006/relationships/hyperlink" Target="http://www.awstretton.co.uk/On-Line%20CV/Clait%20Advanced/IT%20faculty.pptx"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jpeg"/><Relationship Id="rId7" Type="http://schemas.openxmlformats.org/officeDocument/2006/relationships/slide" Target="slide83.xml"/><Relationship Id="rId2" Type="http://schemas.openxmlformats.org/officeDocument/2006/relationships/slide" Target="slide70.xml"/><Relationship Id="rId1" Type="http://schemas.openxmlformats.org/officeDocument/2006/relationships/slideLayout" Target="../slideLayouts/slideLayout9.xml"/><Relationship Id="rId6" Type="http://schemas.openxmlformats.org/officeDocument/2006/relationships/hyperlink" Target="http://www.dfes.gov.uk/" TargetMode="External"/><Relationship Id="rId5" Type="http://schemas.openxmlformats.org/officeDocument/2006/relationships/slide" Target="slide72.xml"/><Relationship Id="rId4" Type="http://schemas.openxmlformats.org/officeDocument/2006/relationships/slide" Target="slide2.xml"/></Relationships>
</file>

<file path=ppt/slides/_rels/slide72.xml.rels><?xml version="1.0" encoding="UTF-8" standalone="yes"?>
<Relationships xmlns="http://schemas.openxmlformats.org/package/2006/relationships"><Relationship Id="rId8" Type="http://schemas.openxmlformats.org/officeDocument/2006/relationships/slide" Target="slide83.xml"/><Relationship Id="rId3" Type="http://schemas.openxmlformats.org/officeDocument/2006/relationships/image" Target="../media/image2.jpeg"/><Relationship Id="rId7" Type="http://schemas.openxmlformats.org/officeDocument/2006/relationships/hyperlink" Target="http://www.ciatraining.co.uk/" TargetMode="External"/><Relationship Id="rId2" Type="http://schemas.openxmlformats.org/officeDocument/2006/relationships/slide" Target="slide71.xml"/><Relationship Id="rId1" Type="http://schemas.openxmlformats.org/officeDocument/2006/relationships/slideLayout" Target="../slideLayouts/slideLayout9.xml"/><Relationship Id="rId6" Type="http://schemas.openxmlformats.org/officeDocument/2006/relationships/image" Target="../media/image82.png"/><Relationship Id="rId5" Type="http://schemas.openxmlformats.org/officeDocument/2006/relationships/slide" Target="slide73.xml"/><Relationship Id="rId4" Type="http://schemas.openxmlformats.org/officeDocument/2006/relationships/slide" Target="slide2.xml"/></Relationships>
</file>

<file path=ppt/slides/_rels/slide73.xml.rels><?xml version="1.0" encoding="UTF-8" standalone="yes"?>
<Relationships xmlns="http://schemas.openxmlformats.org/package/2006/relationships"><Relationship Id="rId8" Type="http://schemas.openxmlformats.org/officeDocument/2006/relationships/slide" Target="slide83.xml"/><Relationship Id="rId3" Type="http://schemas.openxmlformats.org/officeDocument/2006/relationships/image" Target="../media/image2.jpeg"/><Relationship Id="rId7" Type="http://schemas.openxmlformats.org/officeDocument/2006/relationships/hyperlink" Target="mailto:info@ciatraining.co.uk" TargetMode="External"/><Relationship Id="rId2" Type="http://schemas.openxmlformats.org/officeDocument/2006/relationships/slide" Target="slide72.xml"/><Relationship Id="rId1" Type="http://schemas.openxmlformats.org/officeDocument/2006/relationships/slideLayout" Target="../slideLayouts/slideLayout9.xml"/><Relationship Id="rId6" Type="http://schemas.openxmlformats.org/officeDocument/2006/relationships/image" Target="../media/image83.png"/><Relationship Id="rId5" Type="http://schemas.openxmlformats.org/officeDocument/2006/relationships/slide" Target="slide74.xml"/><Relationship Id="rId4" Type="http://schemas.openxmlformats.org/officeDocument/2006/relationships/slide" Target="slide2.xml"/></Relationships>
</file>

<file path=ppt/slides/_rels/slide7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jpeg"/><Relationship Id="rId7" Type="http://schemas.openxmlformats.org/officeDocument/2006/relationships/hyperlink" Target="file:///C:\Users\Andrerw%20Stretton\Documents\My%20Web\On-Line%20CV\Clait%20Advanced\Data%20for%202009-2013.xlsx" TargetMode="External"/><Relationship Id="rId2" Type="http://schemas.openxmlformats.org/officeDocument/2006/relationships/slide" Target="slide73.xml"/><Relationship Id="rId1" Type="http://schemas.openxmlformats.org/officeDocument/2006/relationships/slideLayout" Target="../slideLayouts/slideLayout9.xml"/><Relationship Id="rId6" Type="http://schemas.openxmlformats.org/officeDocument/2006/relationships/slide" Target="slide83.xml"/><Relationship Id="rId5" Type="http://schemas.openxmlformats.org/officeDocument/2006/relationships/slide" Target="slide75.xml"/><Relationship Id="rId4" Type="http://schemas.openxmlformats.org/officeDocument/2006/relationships/slide" Target="slide2.xml"/></Relationships>
</file>

<file path=ppt/slides/_rels/slide7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jpeg"/><Relationship Id="rId7" Type="http://schemas.openxmlformats.org/officeDocument/2006/relationships/hyperlink" Target="file:///C:\Users\Andrerw%20Stretton\Documents\My%20Web\On-Line%20CV\Clait%20Advanced\LSC%20News.docx" TargetMode="External"/><Relationship Id="rId2" Type="http://schemas.openxmlformats.org/officeDocument/2006/relationships/slide" Target="slide74.xml"/><Relationship Id="rId1" Type="http://schemas.openxmlformats.org/officeDocument/2006/relationships/slideLayout" Target="../slideLayouts/slideLayout9.xml"/><Relationship Id="rId6" Type="http://schemas.openxmlformats.org/officeDocument/2006/relationships/slide" Target="slide83.xml"/><Relationship Id="rId5" Type="http://schemas.openxmlformats.org/officeDocument/2006/relationships/slide" Target="slide76.xml"/><Relationship Id="rId4" Type="http://schemas.openxmlformats.org/officeDocument/2006/relationships/slide" Target="slide2.xml"/></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6.png"/><Relationship Id="rId2" Type="http://schemas.openxmlformats.org/officeDocument/2006/relationships/slide" Target="slide75.xml"/><Relationship Id="rId1" Type="http://schemas.openxmlformats.org/officeDocument/2006/relationships/slideLayout" Target="../slideLayouts/slideLayout9.xml"/><Relationship Id="rId6" Type="http://schemas.openxmlformats.org/officeDocument/2006/relationships/slide" Target="slide84.xml"/><Relationship Id="rId5" Type="http://schemas.openxmlformats.org/officeDocument/2006/relationships/slide" Target="slide77.xml"/><Relationship Id="rId4" Type="http://schemas.openxmlformats.org/officeDocument/2006/relationships/slide" Target="slide2.xm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7.png"/><Relationship Id="rId2" Type="http://schemas.openxmlformats.org/officeDocument/2006/relationships/slide" Target="slide76.xml"/><Relationship Id="rId1" Type="http://schemas.openxmlformats.org/officeDocument/2006/relationships/slideLayout" Target="../slideLayouts/slideLayout9.xml"/><Relationship Id="rId6" Type="http://schemas.openxmlformats.org/officeDocument/2006/relationships/slide" Target="slide84.xml"/><Relationship Id="rId5" Type="http://schemas.openxmlformats.org/officeDocument/2006/relationships/slide" Target="slide78.xml"/><Relationship Id="rId4" Type="http://schemas.openxmlformats.org/officeDocument/2006/relationships/slide" Target="slide2.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8.png"/><Relationship Id="rId2" Type="http://schemas.openxmlformats.org/officeDocument/2006/relationships/slide" Target="slide77.xml"/><Relationship Id="rId1" Type="http://schemas.openxmlformats.org/officeDocument/2006/relationships/slideLayout" Target="../slideLayouts/slideLayout9.xml"/><Relationship Id="rId6" Type="http://schemas.openxmlformats.org/officeDocument/2006/relationships/slide" Target="slide84.xml"/><Relationship Id="rId5" Type="http://schemas.openxmlformats.org/officeDocument/2006/relationships/slide" Target="slide79.xml"/><Relationship Id="rId4" Type="http://schemas.openxmlformats.org/officeDocument/2006/relationships/slide" Target="slide2.xml"/></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9.png"/><Relationship Id="rId2" Type="http://schemas.openxmlformats.org/officeDocument/2006/relationships/slide" Target="slide78.xml"/><Relationship Id="rId1" Type="http://schemas.openxmlformats.org/officeDocument/2006/relationships/slideLayout" Target="../slideLayouts/slideLayout9.xml"/><Relationship Id="rId6" Type="http://schemas.openxmlformats.org/officeDocument/2006/relationships/slide" Target="slide84.xml"/><Relationship Id="rId5" Type="http://schemas.openxmlformats.org/officeDocument/2006/relationships/slide" Target="slide80.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slide" Target="slide15.xml"/><Relationship Id="rId2" Type="http://schemas.openxmlformats.org/officeDocument/2006/relationships/slide" Target="slide7.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slide" Target="slide9.xml"/><Relationship Id="rId4" Type="http://schemas.openxmlformats.org/officeDocument/2006/relationships/slide" Target="slide2.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0.png"/><Relationship Id="rId2" Type="http://schemas.openxmlformats.org/officeDocument/2006/relationships/slide" Target="slide79.xml"/><Relationship Id="rId1" Type="http://schemas.openxmlformats.org/officeDocument/2006/relationships/slideLayout" Target="../slideLayouts/slideLayout9.xml"/><Relationship Id="rId6" Type="http://schemas.openxmlformats.org/officeDocument/2006/relationships/slide" Target="slide84.xml"/><Relationship Id="rId5" Type="http://schemas.openxmlformats.org/officeDocument/2006/relationships/slide" Target="slide81.xml"/><Relationship Id="rId4" Type="http://schemas.openxmlformats.org/officeDocument/2006/relationships/slide" Target="slide2.xml"/></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1.png"/><Relationship Id="rId2" Type="http://schemas.openxmlformats.org/officeDocument/2006/relationships/slide" Target="slide80.xml"/><Relationship Id="rId1" Type="http://schemas.openxmlformats.org/officeDocument/2006/relationships/slideLayout" Target="../slideLayouts/slideLayout9.xml"/><Relationship Id="rId6" Type="http://schemas.openxmlformats.org/officeDocument/2006/relationships/slide" Target="slide84.xml"/><Relationship Id="rId5" Type="http://schemas.openxmlformats.org/officeDocument/2006/relationships/slide" Target="slide82.xml"/><Relationship Id="rId4" Type="http://schemas.openxmlformats.org/officeDocument/2006/relationships/slide" Target="slide2.xml"/></Relationships>
</file>

<file path=ppt/slides/_rels/slide8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2.jpeg"/><Relationship Id="rId7" Type="http://schemas.openxmlformats.org/officeDocument/2006/relationships/hyperlink" Target="http://www.cland.me/On-Line%20CV/Clait%20Advanced/High%20Close%20FE%20College.pptx" TargetMode="External"/><Relationship Id="rId2" Type="http://schemas.openxmlformats.org/officeDocument/2006/relationships/slide" Target="slide81.xml"/><Relationship Id="rId1" Type="http://schemas.openxmlformats.org/officeDocument/2006/relationships/slideLayout" Target="../slideLayouts/slideLayout9.xml"/><Relationship Id="rId6" Type="http://schemas.openxmlformats.org/officeDocument/2006/relationships/slide" Target="slide84.xml"/><Relationship Id="rId5" Type="http://schemas.openxmlformats.org/officeDocument/2006/relationships/slide" Target="slide83.xml"/><Relationship Id="rId4" Type="http://schemas.openxmlformats.org/officeDocument/2006/relationships/slide" Target="slide2.xml"/></Relationships>
</file>

<file path=ppt/slides/_rels/slide83.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65.xml"/><Relationship Id="rId18" Type="http://schemas.openxmlformats.org/officeDocument/2006/relationships/slide" Target="slide74.xml"/><Relationship Id="rId3" Type="http://schemas.openxmlformats.org/officeDocument/2006/relationships/image" Target="../media/image2.jpeg"/><Relationship Id="rId7" Type="http://schemas.openxmlformats.org/officeDocument/2006/relationships/slide" Target="slide70.xml"/><Relationship Id="rId12" Type="http://schemas.openxmlformats.org/officeDocument/2006/relationships/slide" Target="slide68.xml"/><Relationship Id="rId17" Type="http://schemas.openxmlformats.org/officeDocument/2006/relationships/slide" Target="slide73.xml"/><Relationship Id="rId2" Type="http://schemas.openxmlformats.org/officeDocument/2006/relationships/slide" Target="slide84.xml"/><Relationship Id="rId16" Type="http://schemas.openxmlformats.org/officeDocument/2006/relationships/slide" Target="slide72.xml"/><Relationship Id="rId1" Type="http://schemas.openxmlformats.org/officeDocument/2006/relationships/slideLayout" Target="../slideLayouts/slideLayout2.xml"/><Relationship Id="rId6" Type="http://schemas.openxmlformats.org/officeDocument/2006/relationships/slide" Target="slide52.xml"/><Relationship Id="rId11" Type="http://schemas.openxmlformats.org/officeDocument/2006/relationships/slide" Target="slide69.xml"/><Relationship Id="rId5" Type="http://schemas.openxmlformats.org/officeDocument/2006/relationships/slide" Target="slide82.xml"/><Relationship Id="rId15" Type="http://schemas.openxmlformats.org/officeDocument/2006/relationships/slide" Target="slide71.xml"/><Relationship Id="rId10" Type="http://schemas.openxmlformats.org/officeDocument/2006/relationships/slide" Target="slide58.xml"/><Relationship Id="rId19" Type="http://schemas.openxmlformats.org/officeDocument/2006/relationships/slide" Target="slide75.xml"/><Relationship Id="rId4" Type="http://schemas.openxmlformats.org/officeDocument/2006/relationships/slide" Target="slide2.xml"/><Relationship Id="rId9" Type="http://schemas.openxmlformats.org/officeDocument/2006/relationships/slide" Target="slide67.xml"/><Relationship Id="rId14" Type="http://schemas.openxmlformats.org/officeDocument/2006/relationships/slide" Target="slide59.xml"/></Relationships>
</file>

<file path=ppt/slides/_rels/slide84.xml.rels><?xml version="1.0" encoding="UTF-8" standalone="yes"?>
<Relationships xmlns="http://schemas.openxmlformats.org/package/2006/relationships"><Relationship Id="rId8" Type="http://schemas.openxmlformats.org/officeDocument/2006/relationships/slide" Target="slide80.xml"/><Relationship Id="rId13" Type="http://schemas.openxmlformats.org/officeDocument/2006/relationships/slide" Target="slide82.xml"/><Relationship Id="rId3" Type="http://schemas.openxmlformats.org/officeDocument/2006/relationships/slide" Target="slide83.xml"/><Relationship Id="rId7" Type="http://schemas.openxmlformats.org/officeDocument/2006/relationships/slide" Target="slide81.xml"/><Relationship Id="rId12" Type="http://schemas.openxmlformats.org/officeDocument/2006/relationships/slide" Target="slide78.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57.xml"/><Relationship Id="rId11" Type="http://schemas.openxmlformats.org/officeDocument/2006/relationships/slide" Target="slide79.xml"/><Relationship Id="rId5" Type="http://schemas.openxmlformats.org/officeDocument/2006/relationships/slide" Target="slide85.xml"/><Relationship Id="rId10" Type="http://schemas.openxmlformats.org/officeDocument/2006/relationships/slide" Target="slide77.xml"/><Relationship Id="rId4" Type="http://schemas.openxmlformats.org/officeDocument/2006/relationships/image" Target="../media/image2.jpeg"/><Relationship Id="rId9" Type="http://schemas.openxmlformats.org/officeDocument/2006/relationships/slide" Target="slide76.xml"/><Relationship Id="rId14" Type="http://schemas.openxmlformats.org/officeDocument/2006/relationships/slide" Target="slide56.xml"/></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84.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slide" Target="slide86.xml"/><Relationship Id="rId4" Type="http://schemas.openxmlformats.org/officeDocument/2006/relationships/slide" Target="slide2.xml"/></Relationships>
</file>

<file path=ppt/slides/_rels/slide8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2.jpeg"/><Relationship Id="rId7" Type="http://schemas.openxmlformats.org/officeDocument/2006/relationships/image" Target="../media/image95.png"/><Relationship Id="rId2" Type="http://schemas.openxmlformats.org/officeDocument/2006/relationships/slide" Target="slide85.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slide" Target="slide87.xml"/><Relationship Id="rId4" Type="http://schemas.openxmlformats.org/officeDocument/2006/relationships/slide" Target="slide2.xml"/></Relationships>
</file>

<file path=ppt/slides/_rels/slide8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 Target="slide86.xml"/><Relationship Id="rId7"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88.xml"/><Relationship Id="rId5" Type="http://schemas.openxmlformats.org/officeDocument/2006/relationships/slide" Target="slide2.xml"/><Relationship Id="rId4" Type="http://schemas.openxmlformats.org/officeDocument/2006/relationships/image" Target="../media/image2.jpeg"/><Relationship Id="rId9" Type="http://schemas.openxmlformats.org/officeDocument/2006/relationships/image" Target="../media/image99.png"/></Relationships>
</file>

<file path=ppt/slides/_rels/slide8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2.jpeg"/><Relationship Id="rId7" Type="http://schemas.openxmlformats.org/officeDocument/2006/relationships/image" Target="../media/image101.png"/><Relationship Id="rId2" Type="http://schemas.openxmlformats.org/officeDocument/2006/relationships/slide" Target="slide87.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slide" Target="slide89.xml"/><Relationship Id="rId4" Type="http://schemas.openxmlformats.org/officeDocument/2006/relationships/slide" Target="slide2.xml"/></Relationships>
</file>

<file path=ppt/slides/_rels/slide8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slide" Target="slide88.xml"/><Relationship Id="rId7" Type="http://schemas.openxmlformats.org/officeDocument/2006/relationships/image" Target="../media/image10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90.xml"/><Relationship Id="rId5" Type="http://schemas.openxmlformats.org/officeDocument/2006/relationships/slide" Target="slide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slide" Target="slide15.xml"/><Relationship Id="rId2" Type="http://schemas.openxmlformats.org/officeDocument/2006/relationships/slide" Target="slide8.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slide" Target="slide10.xml"/><Relationship Id="rId4" Type="http://schemas.openxmlformats.org/officeDocument/2006/relationships/slide" Target="slide2.xml"/></Relationships>
</file>

<file path=ppt/slides/_rels/slide9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slide" Target="slide89.xml"/><Relationship Id="rId7" Type="http://schemas.openxmlformats.org/officeDocument/2006/relationships/slide" Target="slide92.xml"/><Relationship Id="rId2" Type="http://schemas.openxmlformats.org/officeDocument/2006/relationships/image" Target="../media/image105.png"/><Relationship Id="rId1" Type="http://schemas.openxmlformats.org/officeDocument/2006/relationships/slideLayout" Target="../slideLayouts/slideLayout9.xml"/><Relationship Id="rId6" Type="http://schemas.openxmlformats.org/officeDocument/2006/relationships/slide" Target="slide91.xml"/><Relationship Id="rId5" Type="http://schemas.openxmlformats.org/officeDocument/2006/relationships/slide" Target="slide2.xml"/><Relationship Id="rId4" Type="http://schemas.openxmlformats.org/officeDocument/2006/relationships/image" Target="../media/image2.jpeg"/><Relationship Id="rId9" Type="http://schemas.openxmlformats.org/officeDocument/2006/relationships/image" Target="../media/image107.png"/></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09.png"/><Relationship Id="rId2" Type="http://schemas.openxmlformats.org/officeDocument/2006/relationships/slide" Target="slide90.xml"/><Relationship Id="rId1" Type="http://schemas.openxmlformats.org/officeDocument/2006/relationships/slideLayout" Target="../slideLayouts/slideLayout9.xml"/><Relationship Id="rId6" Type="http://schemas.openxmlformats.org/officeDocument/2006/relationships/image" Target="../media/image108.png"/><Relationship Id="rId5" Type="http://schemas.openxmlformats.org/officeDocument/2006/relationships/slide" Target="slide92.xml"/><Relationship Id="rId4" Type="http://schemas.openxmlformats.org/officeDocument/2006/relationships/slide" Target="slide2.xml"/></Relationships>
</file>

<file path=ppt/slides/_rels/slide92.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90.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93.xml"/><Relationship Id="rId5" Type="http://schemas.openxmlformats.org/officeDocument/2006/relationships/image" Target="../media/image2.jpeg"/><Relationship Id="rId4" Type="http://schemas.openxmlformats.org/officeDocument/2006/relationships/slide" Target="slide91.xml"/></Relationships>
</file>

<file path=ppt/slides/_rels/slide93.xml.rels><?xml version="1.0" encoding="UTF-8" standalone="yes"?>
<Relationships xmlns="http://schemas.openxmlformats.org/package/2006/relationships"><Relationship Id="rId3" Type="http://schemas.openxmlformats.org/officeDocument/2006/relationships/slide" Target="slide92.xml"/><Relationship Id="rId7" Type="http://schemas.openxmlformats.org/officeDocument/2006/relationships/image" Target="../media/image1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94.xml"/><Relationship Id="rId5" Type="http://schemas.openxmlformats.org/officeDocument/2006/relationships/slide" Target="slide2.xml"/><Relationship Id="rId4" Type="http://schemas.openxmlformats.org/officeDocument/2006/relationships/image" Target="../media/image2.jpeg"/></Relationships>
</file>

<file path=ppt/slides/_rels/slide94.xml.rels><?xml version="1.0" encoding="UTF-8" standalone="yes"?>
<Relationships xmlns="http://schemas.openxmlformats.org/package/2006/relationships"><Relationship Id="rId3" Type="http://schemas.openxmlformats.org/officeDocument/2006/relationships/slide" Target="slide93.xml"/><Relationship Id="rId7" Type="http://schemas.openxmlformats.org/officeDocument/2006/relationships/image" Target="../media/image1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slide" Target="slide95.xml"/><Relationship Id="rId5" Type="http://schemas.openxmlformats.org/officeDocument/2006/relationships/slide" Target="slide2.xml"/><Relationship Id="rId4" Type="http://schemas.openxmlformats.org/officeDocument/2006/relationships/image" Target="../media/image2.jpeg"/></Relationships>
</file>

<file path=ppt/slides/_rels/slide95.xml.rels><?xml version="1.0" encoding="UTF-8" standalone="yes"?>
<Relationships xmlns="http://schemas.openxmlformats.org/package/2006/relationships"><Relationship Id="rId3" Type="http://schemas.openxmlformats.org/officeDocument/2006/relationships/slide" Target="slide94.xml"/><Relationship Id="rId7" Type="http://schemas.openxmlformats.org/officeDocument/2006/relationships/image" Target="../media/image1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slide" Target="slide96.xml"/><Relationship Id="rId5" Type="http://schemas.openxmlformats.org/officeDocument/2006/relationships/slide" Target="slide2.xml"/><Relationship Id="rId4" Type="http://schemas.openxmlformats.org/officeDocument/2006/relationships/image" Target="../media/image2.jpeg"/></Relationships>
</file>

<file path=ppt/slides/_rels/slide96.xml.rels><?xml version="1.0" encoding="UTF-8" standalone="yes"?>
<Relationships xmlns="http://schemas.openxmlformats.org/package/2006/relationships"><Relationship Id="rId3" Type="http://schemas.openxmlformats.org/officeDocument/2006/relationships/slide" Target="slide95.xml"/><Relationship Id="rId7" Type="http://schemas.openxmlformats.org/officeDocument/2006/relationships/image" Target="../media/image11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slide" Target="slide97.xml"/><Relationship Id="rId5" Type="http://schemas.openxmlformats.org/officeDocument/2006/relationships/slide" Target="slide2.xml"/><Relationship Id="rId4" Type="http://schemas.openxmlformats.org/officeDocument/2006/relationships/image" Target="../media/image2.jpeg"/></Relationships>
</file>

<file path=ppt/slides/_rels/slide9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 Target="slide96.xml"/><Relationship Id="rId7" Type="http://schemas.openxmlformats.org/officeDocument/2006/relationships/image" Target="../media/image11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slide" Target="slide98.xml"/><Relationship Id="rId5" Type="http://schemas.openxmlformats.org/officeDocument/2006/relationships/slide" Target="slide2.xml"/><Relationship Id="rId4" Type="http://schemas.openxmlformats.org/officeDocument/2006/relationships/image" Target="../media/image2.jpeg"/></Relationships>
</file>

<file path=ppt/slides/_rels/slide9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 Target="slide97.xml"/><Relationship Id="rId7" Type="http://schemas.openxmlformats.org/officeDocument/2006/relationships/image" Target="../media/image11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slide" Target="slide99.xml"/><Relationship Id="rId5" Type="http://schemas.openxmlformats.org/officeDocument/2006/relationships/slide" Target="slide2.xml"/><Relationship Id="rId4" Type="http://schemas.openxmlformats.org/officeDocument/2006/relationships/image" Target="../media/image2.jpeg"/></Relationships>
</file>

<file path=ppt/slides/_rels/slide9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6.png"/><Relationship Id="rId7" Type="http://schemas.openxmlformats.org/officeDocument/2006/relationships/slide" Target="slide100.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jpeg"/><Relationship Id="rId4" Type="http://schemas.openxmlformats.org/officeDocument/2006/relationships/slide" Target="slide9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5576" y="908720"/>
            <a:ext cx="6331088" cy="1368000"/>
          </a:xfrm>
        </p:spPr>
        <p:txBody>
          <a:bodyPr>
            <a:normAutofit/>
          </a:bodyPr>
          <a:lstStyle/>
          <a:p>
            <a:r>
              <a:rPr lang="en-GB" sz="6000" b="1" dirty="0">
                <a:solidFill>
                  <a:srgbClr val="FF0000"/>
                </a:solidFill>
                <a:effectLst>
                  <a:outerShdw blurRad="38100" dist="38100" dir="2700000" algn="tl">
                    <a:srgbClr val="000000">
                      <a:alpha val="43137"/>
                    </a:srgbClr>
                  </a:outerShdw>
                </a:effectLst>
                <a:latin typeface="Monotype Corsiva" panose="03010101010201010101" pitchFamily="66" charset="0"/>
              </a:rPr>
              <a:t>CLAIT ADVANCED</a:t>
            </a:r>
          </a:p>
        </p:txBody>
      </p:sp>
      <p:sp>
        <p:nvSpPr>
          <p:cNvPr id="3" name="Subtitle 2"/>
          <p:cNvSpPr>
            <a:spLocks noGrp="1"/>
          </p:cNvSpPr>
          <p:nvPr>
            <p:ph type="subTitle" idx="1"/>
          </p:nvPr>
        </p:nvSpPr>
        <p:spPr>
          <a:xfrm>
            <a:off x="827584" y="2648150"/>
            <a:ext cx="6331088" cy="2484000"/>
          </a:xfrm>
        </p:spPr>
        <p:txBody>
          <a:bodyPr>
            <a:noAutofit/>
          </a:bodyPr>
          <a:lstStyle/>
          <a:p>
            <a:pPr algn="ctr"/>
            <a:r>
              <a:rPr lang="en-GB" sz="4800" b="1" dirty="0">
                <a:solidFill>
                  <a:srgbClr val="00B0F0"/>
                </a:solidFill>
                <a:effectLst>
                  <a:outerShdw blurRad="38100" dist="38100" dir="2700000" algn="tl">
                    <a:srgbClr val="000000">
                      <a:alpha val="43137"/>
                    </a:srgbClr>
                  </a:outerShdw>
                </a:effectLst>
                <a:latin typeface="Monotype Corsiva" panose="03010101010201010101" pitchFamily="66" charset="0"/>
              </a:rPr>
              <a:t>UNIT 5</a:t>
            </a:r>
          </a:p>
          <a:p>
            <a:pPr algn="ctr"/>
            <a:endParaRPr lang="en-GB" sz="728" dirty="0">
              <a:solidFill>
                <a:srgbClr val="002060"/>
              </a:solidFill>
            </a:endParaRPr>
          </a:p>
          <a:p>
            <a:pPr algn="ctr"/>
            <a:r>
              <a:rPr lang="en-GB" sz="4000" b="1" dirty="0">
                <a:solidFill>
                  <a:srgbClr val="0070C0"/>
                </a:solidFill>
                <a:effectLst>
                  <a:outerShdw blurRad="38100" dist="38100" dir="2700000" algn="tl">
                    <a:srgbClr val="000000">
                      <a:alpha val="43137"/>
                    </a:srgbClr>
                  </a:outerShdw>
                </a:effectLst>
                <a:latin typeface="Monotype Corsiva" panose="03010101010201010101" pitchFamily="66" charset="0"/>
              </a:rPr>
              <a:t>Professional e-Presentation </a:t>
            </a:r>
          </a:p>
          <a:p>
            <a:pPr algn="ctr"/>
            <a:r>
              <a:rPr lang="en-GB" sz="4000" b="1" dirty="0">
                <a:solidFill>
                  <a:srgbClr val="0070C0"/>
                </a:solidFill>
                <a:effectLst>
                  <a:outerShdw blurRad="38100" dist="38100" dir="2700000" algn="tl">
                    <a:srgbClr val="000000">
                      <a:alpha val="43137"/>
                    </a:srgbClr>
                  </a:outerShdw>
                </a:effectLst>
                <a:latin typeface="Monotype Corsiva" panose="03010101010201010101" pitchFamily="66" charset="0"/>
              </a:rPr>
              <a:t>PowerPoint 2013 &amp; 2016</a:t>
            </a:r>
          </a:p>
        </p:txBody>
      </p:sp>
      <p:grpSp>
        <p:nvGrpSpPr>
          <p:cNvPr id="4" name="Group 3"/>
          <p:cNvGrpSpPr/>
          <p:nvPr/>
        </p:nvGrpSpPr>
        <p:grpSpPr>
          <a:xfrm>
            <a:off x="8203580" y="6309326"/>
            <a:ext cx="832916" cy="507698"/>
            <a:chOff x="8131572" y="6309326"/>
            <a:chExt cx="832916" cy="507698"/>
          </a:xfrm>
        </p:grpSpPr>
        <p:sp>
          <p:nvSpPr>
            <p:cNvPr id="7" name="Down Ribbon 6">
              <a:hlinkClick r:id="rId3"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hlinkClick r:id="rId3"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5" name="TextBox 4"/>
          <p:cNvSpPr txBox="1"/>
          <p:nvPr/>
        </p:nvSpPr>
        <p:spPr>
          <a:xfrm>
            <a:off x="3253642" y="5994795"/>
            <a:ext cx="1478972" cy="830997"/>
          </a:xfrm>
          <a:prstGeom prst="rect">
            <a:avLst/>
          </a:prstGeom>
          <a:noFill/>
        </p:spPr>
        <p:txBody>
          <a:bodyPr wrap="square" rtlCol="0">
            <a:spAutoFit/>
          </a:bodyPr>
          <a:lstStyle/>
          <a:p>
            <a:pPr algn="ctr"/>
            <a:r>
              <a:rPr lang="en-GB" sz="1600" b="1" dirty="0">
                <a:solidFill>
                  <a:srgbClr val="C00000"/>
                </a:solidFill>
                <a:effectLst>
                  <a:outerShdw blurRad="38100" dist="38100" dir="2700000" algn="tl">
                    <a:srgbClr val="000000">
                      <a:alpha val="43137"/>
                    </a:srgbClr>
                  </a:outerShdw>
                </a:effectLst>
                <a:latin typeface="Monotype Corsiva" panose="03010101010201010101" pitchFamily="66" charset="0"/>
              </a:rPr>
              <a:t>Presented By </a:t>
            </a:r>
          </a:p>
          <a:p>
            <a:pPr algn="ctr"/>
            <a:r>
              <a:rPr lang="en-GB" sz="1600" b="1" dirty="0">
                <a:solidFill>
                  <a:srgbClr val="0070C0"/>
                </a:solidFill>
                <a:effectLst>
                  <a:outerShdw blurRad="38100" dist="38100" dir="2700000" algn="tl">
                    <a:srgbClr val="000000">
                      <a:alpha val="43137"/>
                    </a:srgbClr>
                  </a:outerShdw>
                </a:effectLst>
                <a:latin typeface="Monotype Corsiva" panose="03010101010201010101" pitchFamily="66" charset="0"/>
              </a:rPr>
              <a:t>Andrew Stretton</a:t>
            </a:r>
          </a:p>
          <a:p>
            <a:pPr algn="ctr"/>
            <a:r>
              <a:rPr lang="en-GB" sz="1600" b="1" dirty="0">
                <a:solidFill>
                  <a:srgbClr val="C00000"/>
                </a:solidFill>
                <a:effectLst>
                  <a:outerShdw blurRad="38100" dist="38100" dir="2700000" algn="tl">
                    <a:srgbClr val="000000">
                      <a:alpha val="43137"/>
                    </a:srgbClr>
                  </a:outerShdw>
                </a:effectLst>
                <a:latin typeface="Monotype Corsiva" panose="03010101010201010101" pitchFamily="66" charset="0"/>
              </a:rPr>
              <a:t>November 2017</a:t>
            </a:r>
          </a:p>
        </p:txBody>
      </p:sp>
    </p:spTree>
    <p:extLst>
      <p:ext uri="{BB962C8B-B14F-4D97-AF65-F5344CB8AC3E}">
        <p14:creationId xmlns:p14="http://schemas.microsoft.com/office/powerpoint/2010/main" val="2221985993"/>
      </p:ext>
    </p:extLst>
  </p:cSld>
  <p:clrMapOvr>
    <a:masterClrMapping/>
  </p:clrMapOvr>
  <mc:AlternateContent xmlns:mc="http://schemas.openxmlformats.org/markup-compatibility/2006" xmlns:p14="http://schemas.microsoft.com/office/powerpoint/2010/main">
    <mc:Choice Requires="p14">
      <p:transition spd="slow" p14:dur="7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repeatCount="2000"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par>
                                <p:cTn id="11" presetID="10" presetClass="emph" presetSubtype="0" repeatCount="indefinite" fill="hold" grpId="1" nodeType="withEffect">
                                  <p:stCondLst>
                                    <p:cond delay="0"/>
                                  </p:stCondLst>
                                  <p:iterate type="lt">
                                    <p:tmPct val="0"/>
                                  </p:iterate>
                                  <p:childTnLst>
                                    <p:anim calcmode="discrete" valueType="str">
                                      <p:cBhvr override="childStyle">
                                        <p:cTn id="12" dur="3000" fill="hold"/>
                                        <p:tgtEl>
                                          <p:spTgt spid="2"/>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13" presetID="31" presetClass="entr" presetSubtype="0" repeatCount="2000" fill="hold" grpId="0" nodeType="withEffect">
                                  <p:stCondLst>
                                    <p:cond delay="0"/>
                                  </p:stCondLst>
                                  <p:iterate type="lt">
                                    <p:tmPct val="0"/>
                                  </p:iterate>
                                  <p:childTnLst>
                                    <p:set>
                                      <p:cBhvr>
                                        <p:cTn id="14" dur="1" fill="hold">
                                          <p:stCondLst>
                                            <p:cond delay="0"/>
                                          </p:stCondLst>
                                        </p:cTn>
                                        <p:tgtEl>
                                          <p:spTgt spid="3"/>
                                        </p:tgtEl>
                                        <p:attrNameLst>
                                          <p:attrName>style.visibility</p:attrName>
                                        </p:attrNameLst>
                                      </p:cBhvr>
                                      <p:to>
                                        <p:strVal val="visible"/>
                                      </p:to>
                                    </p:set>
                                    <p:anim calcmode="lin" valueType="num">
                                      <p:cBhvr>
                                        <p:cTn id="15" dur="2300" fill="hold"/>
                                        <p:tgtEl>
                                          <p:spTgt spid="3"/>
                                        </p:tgtEl>
                                        <p:attrNameLst>
                                          <p:attrName>ppt_w</p:attrName>
                                        </p:attrNameLst>
                                      </p:cBhvr>
                                      <p:tavLst>
                                        <p:tav tm="0">
                                          <p:val>
                                            <p:fltVal val="0"/>
                                          </p:val>
                                        </p:tav>
                                        <p:tav tm="100000">
                                          <p:val>
                                            <p:strVal val="#ppt_w"/>
                                          </p:val>
                                        </p:tav>
                                      </p:tavLst>
                                    </p:anim>
                                    <p:anim calcmode="lin" valueType="num">
                                      <p:cBhvr>
                                        <p:cTn id="16" dur="2300" fill="hold"/>
                                        <p:tgtEl>
                                          <p:spTgt spid="3"/>
                                        </p:tgtEl>
                                        <p:attrNameLst>
                                          <p:attrName>ppt_h</p:attrName>
                                        </p:attrNameLst>
                                      </p:cBhvr>
                                      <p:tavLst>
                                        <p:tav tm="0">
                                          <p:val>
                                            <p:fltVal val="0"/>
                                          </p:val>
                                        </p:tav>
                                        <p:tav tm="100000">
                                          <p:val>
                                            <p:strVal val="#ppt_h"/>
                                          </p:val>
                                        </p:tav>
                                      </p:tavLst>
                                    </p:anim>
                                    <p:anim calcmode="lin" valueType="num">
                                      <p:cBhvr>
                                        <p:cTn id="17" dur="2300" fill="hold"/>
                                        <p:tgtEl>
                                          <p:spTgt spid="3"/>
                                        </p:tgtEl>
                                        <p:attrNameLst>
                                          <p:attrName>style.rotation</p:attrName>
                                        </p:attrNameLst>
                                      </p:cBhvr>
                                      <p:tavLst>
                                        <p:tav tm="0">
                                          <p:val>
                                            <p:fltVal val="90"/>
                                          </p:val>
                                        </p:tav>
                                        <p:tav tm="100000">
                                          <p:val>
                                            <p:fltVal val="0"/>
                                          </p:val>
                                        </p:tav>
                                      </p:tavLst>
                                    </p:anim>
                                    <p:animEffect transition="in" filter="fade">
                                      <p:cBhvr>
                                        <p:cTn id="18" dur="2300"/>
                                        <p:tgtEl>
                                          <p:spTgt spid="3"/>
                                        </p:tgtEl>
                                      </p:cBhvr>
                                    </p:animEffect>
                                  </p:childTnLst>
                                </p:cTn>
                              </p:par>
                              <p:par>
                                <p:cTn id="19" presetID="10" presetClass="emph" presetSubtype="0" repeatCount="indefinite" fill="hold" grpId="1" nodeType="withEffect">
                                  <p:stCondLst>
                                    <p:cond delay="0"/>
                                  </p:stCondLst>
                                  <p:iterate type="lt">
                                    <p:tmPct val="0"/>
                                  </p:iterate>
                                  <p:childTnLst>
                                    <p:anim calcmode="discrete" valueType="str">
                                      <p:cBhvr override="childStyle">
                                        <p:cTn id="20" dur="3000" fill="hold"/>
                                        <p:tgtEl>
                                          <p:spTgt spid="3"/>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21" presetID="31" presetClass="entr" presetSubtype="0" repeatCount="2000" fill="hold" nodeType="withEffect">
                                  <p:stCondLst>
                                    <p:cond delay="0"/>
                                  </p:stCondLst>
                                  <p:iterate type="wd">
                                    <p:tmPct val="5000"/>
                                  </p:iterate>
                                  <p:childTnLst>
                                    <p:set>
                                      <p:cBhvr>
                                        <p:cTn id="22" dur="1" fill="hold">
                                          <p:stCondLst>
                                            <p:cond delay="0"/>
                                          </p:stCondLst>
                                        </p:cTn>
                                        <p:tgtEl>
                                          <p:spTgt spid="4"/>
                                        </p:tgtEl>
                                        <p:attrNameLst>
                                          <p:attrName>style.visibility</p:attrName>
                                        </p:attrNameLst>
                                      </p:cBhvr>
                                      <p:to>
                                        <p:strVal val="visible"/>
                                      </p:to>
                                    </p:set>
                                    <p:anim calcmode="lin" valueType="num">
                                      <p:cBhvr>
                                        <p:cTn id="23" dur="2000" fill="hold"/>
                                        <p:tgtEl>
                                          <p:spTgt spid="4"/>
                                        </p:tgtEl>
                                        <p:attrNameLst>
                                          <p:attrName>ppt_w</p:attrName>
                                        </p:attrNameLst>
                                      </p:cBhvr>
                                      <p:tavLst>
                                        <p:tav tm="0">
                                          <p:val>
                                            <p:fltVal val="0"/>
                                          </p:val>
                                        </p:tav>
                                        <p:tav tm="100000">
                                          <p:val>
                                            <p:strVal val="#ppt_w"/>
                                          </p:val>
                                        </p:tav>
                                      </p:tavLst>
                                    </p:anim>
                                    <p:anim calcmode="lin" valueType="num">
                                      <p:cBhvr>
                                        <p:cTn id="24" dur="2000" fill="hold"/>
                                        <p:tgtEl>
                                          <p:spTgt spid="4"/>
                                        </p:tgtEl>
                                        <p:attrNameLst>
                                          <p:attrName>ppt_h</p:attrName>
                                        </p:attrNameLst>
                                      </p:cBhvr>
                                      <p:tavLst>
                                        <p:tav tm="0">
                                          <p:val>
                                            <p:fltVal val="0"/>
                                          </p:val>
                                        </p:tav>
                                        <p:tav tm="100000">
                                          <p:val>
                                            <p:strVal val="#ppt_h"/>
                                          </p:val>
                                        </p:tav>
                                      </p:tavLst>
                                    </p:anim>
                                    <p:anim calcmode="lin" valueType="num">
                                      <p:cBhvr>
                                        <p:cTn id="25" dur="2000" fill="hold"/>
                                        <p:tgtEl>
                                          <p:spTgt spid="4"/>
                                        </p:tgtEl>
                                        <p:attrNameLst>
                                          <p:attrName>style.rotation</p:attrName>
                                        </p:attrNameLst>
                                      </p:cBhvr>
                                      <p:tavLst>
                                        <p:tav tm="0">
                                          <p:val>
                                            <p:fltVal val="90"/>
                                          </p:val>
                                        </p:tav>
                                        <p:tav tm="100000">
                                          <p:val>
                                            <p:fltVal val="0"/>
                                          </p:val>
                                        </p:tav>
                                      </p:tavLst>
                                    </p:anim>
                                    <p:animEffect transition="in" filter="fade">
                                      <p:cBhvr>
                                        <p:cTn id="26" dur="2000"/>
                                        <p:tgtEl>
                                          <p:spTgt spid="4"/>
                                        </p:tgtEl>
                                      </p:cBhvr>
                                    </p:animEffect>
                                  </p:childTnLst>
                                </p:cTn>
                              </p:par>
                              <p:par>
                                <p:cTn id="27" presetID="10" presetClass="entr" presetSubtype="0" repeatCount="indefinite" fill="hold" nodeType="withEffect">
                                  <p:stCondLst>
                                    <p:cond delay="0"/>
                                  </p:stCondLst>
                                  <p:iterate type="wd">
                                    <p:tmPct val="0"/>
                                  </p:iterate>
                                  <p:childTnLst>
                                    <p:set>
                                      <p:cBhvr>
                                        <p:cTn id="28" dur="1" fill="hold">
                                          <p:stCondLst>
                                            <p:cond delay="0"/>
                                          </p:stCondLst>
                                        </p:cTn>
                                        <p:tgtEl>
                                          <p:spTgt spid="4"/>
                                        </p:tgtEl>
                                        <p:attrNameLst>
                                          <p:attrName>style.visibility</p:attrName>
                                        </p:attrNameLst>
                                      </p:cBhvr>
                                      <p:to>
                                        <p:strVal val="visible"/>
                                      </p:to>
                                    </p:set>
                                    <p:animEffect transition="in" filter="fade">
                                      <p:cBhvr>
                                        <p:cTn id="29" dur="5000"/>
                                        <p:tgtEl>
                                          <p:spTgt spid="4"/>
                                        </p:tgtEl>
                                      </p:cBhvr>
                                    </p:animEffect>
                                  </p:childTnLst>
                                </p:cTn>
                              </p:par>
                            </p:childTnLst>
                          </p:cTn>
                        </p:par>
                        <p:par>
                          <p:cTn id="30" fill="hold">
                            <p:stCondLst>
                              <p:cond delay="5000"/>
                            </p:stCondLst>
                            <p:childTnLst>
                              <p:par>
                                <p:cTn id="31" presetID="2" presetClass="entr" presetSubtype="8" fill="hold" grpId="2" nodeType="afterEffect">
                                  <p:stCondLst>
                                    <p:cond delay="0"/>
                                  </p:stCondLst>
                                  <p:iterate type="wd">
                                    <p:tmPct val="10000"/>
                                  </p:iterate>
                                  <p:childTnLst>
                                    <p:set>
                                      <p:cBhvr>
                                        <p:cTn id="32" dur="1" fill="hold">
                                          <p:stCondLst>
                                            <p:cond delay="0"/>
                                          </p:stCondLst>
                                        </p:cTn>
                                        <p:tgtEl>
                                          <p:spTgt spid="5"/>
                                        </p:tgtEl>
                                        <p:attrNameLst>
                                          <p:attrName>style.visibility</p:attrName>
                                        </p:attrNameLst>
                                      </p:cBhvr>
                                      <p:to>
                                        <p:strVal val="visible"/>
                                      </p:to>
                                    </p:set>
                                    <p:anim calcmode="lin" valueType="num">
                                      <p:cBhvr additive="base">
                                        <p:cTn id="33" dur="2000" fill="hold"/>
                                        <p:tgtEl>
                                          <p:spTgt spid="5"/>
                                        </p:tgtEl>
                                        <p:attrNameLst>
                                          <p:attrName>ppt_x</p:attrName>
                                        </p:attrNameLst>
                                      </p:cBhvr>
                                      <p:tavLst>
                                        <p:tav tm="0">
                                          <p:val>
                                            <p:strVal val="0-#ppt_w/2"/>
                                          </p:val>
                                        </p:tav>
                                        <p:tav tm="100000">
                                          <p:val>
                                            <p:strVal val="#ppt_x"/>
                                          </p:val>
                                        </p:tav>
                                      </p:tavLst>
                                    </p:anim>
                                    <p:anim calcmode="lin" valueType="num">
                                      <p:cBhvr additive="base">
                                        <p:cTn id="34" dur="2000" fill="hold"/>
                                        <p:tgtEl>
                                          <p:spTgt spid="5"/>
                                        </p:tgtEl>
                                        <p:attrNameLst>
                                          <p:attrName>ppt_y</p:attrName>
                                        </p:attrNameLst>
                                      </p:cBhvr>
                                      <p:tavLst>
                                        <p:tav tm="0">
                                          <p:val>
                                            <p:strVal val="#ppt_y"/>
                                          </p:val>
                                        </p:tav>
                                        <p:tav tm="100000">
                                          <p:val>
                                            <p:strVal val="#ppt_y"/>
                                          </p:val>
                                        </p:tav>
                                      </p:tavLst>
                                    </p:anim>
                                  </p:childTnLst>
                                </p:cTn>
                              </p:par>
                              <p:par>
                                <p:cTn id="35" presetID="10" presetClass="emph" presetSubtype="0" repeatCount="indefinite" fill="hold" grpId="1" nodeType="withEffect">
                                  <p:stCondLst>
                                    <p:cond delay="0"/>
                                  </p:stCondLst>
                                  <p:iterate type="wd">
                                    <p:tmPct val="0"/>
                                  </p:iterate>
                                  <p:childTnLst>
                                    <p:anim calcmode="discrete" valueType="str">
                                      <p:cBhvr override="childStyle">
                                        <p:cTn id="36" dur="3000" fill="hold"/>
                                        <p:tgtEl>
                                          <p:spTgt spid="5"/>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37" presetID="31" presetClass="entr" presetSubtype="0" repeatCount="2000" fill="hold" grpId="0" nodeType="withEffect">
                                  <p:stCondLst>
                                    <p:cond delay="0"/>
                                  </p:stCondLst>
                                  <p:iterate type="wd">
                                    <p:tmPct val="0"/>
                                  </p:iterate>
                                  <p:childTnLst>
                                    <p:set>
                                      <p:cBhvr>
                                        <p:cTn id="38" dur="1" fill="hold">
                                          <p:stCondLst>
                                            <p:cond delay="0"/>
                                          </p:stCondLst>
                                        </p:cTn>
                                        <p:tgtEl>
                                          <p:spTgt spid="5"/>
                                        </p:tgtEl>
                                        <p:attrNameLst>
                                          <p:attrName>style.visibility</p:attrName>
                                        </p:attrNameLst>
                                      </p:cBhvr>
                                      <p:to>
                                        <p:strVal val="visible"/>
                                      </p:to>
                                    </p:set>
                                    <p:anim calcmode="lin" valueType="num">
                                      <p:cBhvr>
                                        <p:cTn id="39" dur="2000" fill="hold"/>
                                        <p:tgtEl>
                                          <p:spTgt spid="5"/>
                                        </p:tgtEl>
                                        <p:attrNameLst>
                                          <p:attrName>ppt_w</p:attrName>
                                        </p:attrNameLst>
                                      </p:cBhvr>
                                      <p:tavLst>
                                        <p:tav tm="0">
                                          <p:val>
                                            <p:fltVal val="0"/>
                                          </p:val>
                                        </p:tav>
                                        <p:tav tm="100000">
                                          <p:val>
                                            <p:strVal val="#ppt_w"/>
                                          </p:val>
                                        </p:tav>
                                      </p:tavLst>
                                    </p:anim>
                                    <p:anim calcmode="lin" valueType="num">
                                      <p:cBhvr>
                                        <p:cTn id="40" dur="2000" fill="hold"/>
                                        <p:tgtEl>
                                          <p:spTgt spid="5"/>
                                        </p:tgtEl>
                                        <p:attrNameLst>
                                          <p:attrName>ppt_h</p:attrName>
                                        </p:attrNameLst>
                                      </p:cBhvr>
                                      <p:tavLst>
                                        <p:tav tm="0">
                                          <p:val>
                                            <p:fltVal val="0"/>
                                          </p:val>
                                        </p:tav>
                                        <p:tav tm="100000">
                                          <p:val>
                                            <p:strVal val="#ppt_h"/>
                                          </p:val>
                                        </p:tav>
                                      </p:tavLst>
                                    </p:anim>
                                    <p:anim calcmode="lin" valueType="num">
                                      <p:cBhvr>
                                        <p:cTn id="41" dur="2000" fill="hold"/>
                                        <p:tgtEl>
                                          <p:spTgt spid="5"/>
                                        </p:tgtEl>
                                        <p:attrNameLst>
                                          <p:attrName>style.rotation</p:attrName>
                                        </p:attrNameLst>
                                      </p:cBhvr>
                                      <p:tavLst>
                                        <p:tav tm="0">
                                          <p:val>
                                            <p:fltVal val="90"/>
                                          </p:val>
                                        </p:tav>
                                        <p:tav tm="100000">
                                          <p:val>
                                            <p:fltVal val="0"/>
                                          </p:val>
                                        </p:tav>
                                      </p:tavLst>
                                    </p:anim>
                                    <p:animEffect transition="in" filter="fade">
                                      <p:cBhvr>
                                        <p:cTn id="4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P spid="5" grpId="2"/>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511111"/>
            <a:ext cx="2949178" cy="1261707"/>
          </a:xfrm>
        </p:spPr>
        <p:txBody>
          <a:bodyPr>
            <a:noAutofit/>
          </a:bodyPr>
          <a:lstStyle/>
          <a:p>
            <a:r>
              <a:rPr lang="en-GB" sz="2200" dirty="0">
                <a:solidFill>
                  <a:srgbClr val="003192"/>
                </a:solidFill>
              </a:rPr>
              <a:t>Section 1</a:t>
            </a:r>
            <a:br>
              <a:rPr lang="en-GB" sz="2200" dirty="0"/>
            </a:br>
            <a:r>
              <a:rPr lang="en-GB" sz="2200" dirty="0"/>
              <a:t>Preparation</a:t>
            </a:r>
            <a:br>
              <a:rPr lang="en-GB" sz="2200" dirty="0"/>
            </a:br>
            <a:r>
              <a:rPr lang="en-GB" sz="2200" dirty="0">
                <a:solidFill>
                  <a:srgbClr val="0070C0"/>
                </a:solidFill>
              </a:rPr>
              <a:t>Exercise 7 </a:t>
            </a:r>
            <a:br>
              <a:rPr lang="en-GB" sz="2200" dirty="0"/>
            </a:br>
            <a:r>
              <a:rPr lang="en-GB" sz="2200" dirty="0"/>
              <a:t>Colour Schemes</a:t>
            </a:r>
          </a:p>
        </p:txBody>
      </p:sp>
      <p:sp>
        <p:nvSpPr>
          <p:cNvPr id="4" name="Text Placeholder 3"/>
          <p:cNvSpPr>
            <a:spLocks noGrp="1"/>
          </p:cNvSpPr>
          <p:nvPr>
            <p:ph type="body" sz="half" idx="2"/>
          </p:nvPr>
        </p:nvSpPr>
        <p:spPr>
          <a:xfrm>
            <a:off x="251520" y="1916832"/>
            <a:ext cx="2736304" cy="2088232"/>
          </a:xfrm>
          <a:effectLst>
            <a:outerShdw blurRad="50800" dist="38100" dir="16200000" rotWithShape="0">
              <a:prstClr val="black">
                <a:alpha val="40000"/>
              </a:prstClr>
            </a:outerShdw>
          </a:effectLst>
        </p:spPr>
        <p:txBody>
          <a:bodyPr vert="horz" lIns="91440" tIns="45720" rIns="91440" bIns="45720" rtlCol="0">
            <a:normAutofit/>
          </a:bodyPr>
          <a:lstStyle/>
          <a:p>
            <a:r>
              <a:rPr lang="en-GB" sz="1700" dirty="0"/>
              <a:t>Screen Print Evidence of:</a:t>
            </a:r>
          </a:p>
          <a:p>
            <a:r>
              <a:rPr lang="en-GB" sz="1700" dirty="0"/>
              <a:t>Colour changes applied to my </a:t>
            </a:r>
            <a:r>
              <a:rPr lang="en-GB" sz="1700" dirty="0" err="1"/>
              <a:t>Clait</a:t>
            </a:r>
            <a:r>
              <a:rPr lang="en-GB" sz="1700" dirty="0"/>
              <a:t> Advanced Professional e-Presentation Contents Slide from the Variants Group Custom Colours Selection.</a:t>
            </a:r>
          </a:p>
        </p:txBody>
      </p:sp>
      <p:sp>
        <p:nvSpPr>
          <p:cNvPr id="14" name="Right Arrow 13">
            <a:hlinkClick r:id="rId2" action="ppaction://hlinksldjump" tooltip="Section 1, Preparation, Exercise 6, Notes Page Master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1, Preparation, Exercise 8, Background  Effect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p:cNvPicPr>
          <p:nvPr/>
        </p:nvPicPr>
        <p:blipFill>
          <a:blip r:embed="rId6"/>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738618029"/>
      </p:ext>
    </p:extLst>
  </p:cSld>
  <p:clrMapOvr>
    <a:masterClrMapping/>
  </p:clrMapOvr>
  <mc:AlternateContent xmlns:mc="http://schemas.openxmlformats.org/markup-compatibility/2006" xmlns:p14="http://schemas.microsoft.com/office/powerpoint/2010/main">
    <mc:Choice Requires="p14">
      <p:transition spd="slow" p14:dur="3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3" action="ppaction://hlinksldjump" tooltip="Section 7, Finishing &amp; Printing, Exercise 48, Printing Slides,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5" name="Rectangle 4">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defTabSz="914400">
                <a:defRPr/>
              </a:pPr>
              <a:r>
                <a:rPr lang="en-US" sz="2500" b="1" kern="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6" action="ppaction://hlinksldjump" tooltip="Section 7, Finishing &amp; Printing, Exercise 48b, Printing Slides, Current Slide,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13" name="Title 12"/>
          <p:cNvSpPr>
            <a:spLocks noGrp="1"/>
          </p:cNvSpPr>
          <p:nvPr>
            <p:ph type="title" idx="4294967295"/>
          </p:nvPr>
        </p:nvSpPr>
        <p:spPr>
          <a:xfrm>
            <a:off x="107504" y="620888"/>
            <a:ext cx="2948400" cy="1800000"/>
          </a:xfrm>
        </p:spPr>
        <p:txBody>
          <a:bodyPr>
            <a:normAutofit fontScale="90000"/>
          </a:bodyPr>
          <a:lstStyle/>
          <a:p>
            <a:r>
              <a:rPr lang="en-GB" sz="2400" dirty="0">
                <a:solidFill>
                  <a:srgbClr val="003192"/>
                </a:solidFill>
              </a:rPr>
              <a:t>Section 7</a:t>
            </a:r>
            <a:br>
              <a:rPr lang="en-GB" sz="2400" dirty="0">
                <a:solidFill>
                  <a:srgbClr val="003192"/>
                </a:solidFill>
              </a:rPr>
            </a:br>
            <a:r>
              <a:rPr lang="en-GB" sz="2400" dirty="0"/>
              <a:t>Finishing &amp; Printing</a:t>
            </a:r>
            <a:br>
              <a:rPr lang="en-GB" sz="2400" dirty="0"/>
            </a:br>
            <a:r>
              <a:rPr lang="en-GB" sz="2400" dirty="0">
                <a:solidFill>
                  <a:srgbClr val="0070C0"/>
                </a:solidFill>
              </a:rPr>
              <a:t>Exercise </a:t>
            </a:r>
            <a:r>
              <a:rPr lang="en-GB" sz="2400" dirty="0" err="1">
                <a:solidFill>
                  <a:srgbClr val="0070C0"/>
                </a:solidFill>
              </a:rPr>
              <a:t>48a</a:t>
            </a:r>
            <a:br>
              <a:rPr lang="en-GB" sz="2400" dirty="0">
                <a:solidFill>
                  <a:srgbClr val="003192"/>
                </a:solidFill>
              </a:rPr>
            </a:br>
            <a:r>
              <a:rPr lang="en-GB" sz="2400" dirty="0"/>
              <a:t>Printing Slides</a:t>
            </a:r>
            <a:br>
              <a:rPr lang="en-GB" sz="2400" dirty="0"/>
            </a:br>
            <a:r>
              <a:rPr lang="en-GB" sz="2400" dirty="0"/>
              <a:t>All Slides</a:t>
            </a:r>
            <a:br>
              <a:rPr lang="en-GB" sz="2200" dirty="0"/>
            </a:br>
            <a:endParaRPr lang="en-GB" dirty="0"/>
          </a:p>
        </p:txBody>
      </p:sp>
      <p:sp>
        <p:nvSpPr>
          <p:cNvPr id="15" name="Text Placeholder 3"/>
          <p:cNvSpPr txBox="1">
            <a:spLocks/>
          </p:cNvSpPr>
          <p:nvPr/>
        </p:nvSpPr>
        <p:spPr>
          <a:xfrm>
            <a:off x="251520" y="2210557"/>
            <a:ext cx="2804384" cy="2802620"/>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File Tab’s Print Dialog Box  for the Progressive Training Presentation, then the Print All Slides Selection from the Settings Section, then the Full Page Slides Selection from the Print Layout Section, then the </a:t>
            </a:r>
            <a:r>
              <a:rPr lang="en-GB" dirty="0" err="1"/>
              <a:t>Color</a:t>
            </a:r>
            <a:r>
              <a:rPr lang="en-GB" dirty="0"/>
              <a:t> Selection to Print All Slides Hypothetically.</a:t>
            </a:r>
          </a:p>
          <a:p>
            <a:r>
              <a:rPr lang="en-GB" dirty="0"/>
              <a:t> </a:t>
            </a:r>
          </a:p>
        </p:txBody>
      </p:sp>
      <p:pic>
        <p:nvPicPr>
          <p:cNvPr id="9" name="Picture 8"/>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1385590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0">
        <p15:prstTrans prst="fractur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3" action="ppaction://hlinksldjump" tooltip="Section 7, Finishing &amp; Printing, Exercise 48a, Printing Slides, All Slides,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5" name="Rectangle 4">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defTabSz="914400">
                <a:defRPr/>
              </a:pPr>
              <a:r>
                <a:rPr lang="en-US" sz="2500" b="1" kern="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6" action="ppaction://hlinksldjump" tooltip="Section 7, Finishing &amp; Printing, Exercise 48c, Printing Slides, 2 Copies,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13" name="Title 12"/>
          <p:cNvSpPr>
            <a:spLocks noGrp="1"/>
          </p:cNvSpPr>
          <p:nvPr>
            <p:ph type="title" idx="4294967295"/>
          </p:nvPr>
        </p:nvSpPr>
        <p:spPr>
          <a:xfrm>
            <a:off x="107504" y="620888"/>
            <a:ext cx="2948400" cy="1800000"/>
          </a:xfrm>
        </p:spPr>
        <p:txBody>
          <a:bodyPr>
            <a:normAutofit fontScale="90000"/>
          </a:bodyPr>
          <a:lstStyle/>
          <a:p>
            <a:r>
              <a:rPr lang="en-GB" sz="2400" dirty="0">
                <a:solidFill>
                  <a:srgbClr val="003192"/>
                </a:solidFill>
              </a:rPr>
              <a:t>Section 7</a:t>
            </a:r>
            <a:br>
              <a:rPr lang="en-GB" sz="2400" dirty="0">
                <a:solidFill>
                  <a:srgbClr val="003192"/>
                </a:solidFill>
              </a:rPr>
            </a:br>
            <a:r>
              <a:rPr lang="en-GB" sz="2400" dirty="0"/>
              <a:t>Finishing &amp; Printing</a:t>
            </a:r>
            <a:br>
              <a:rPr lang="en-GB" sz="2400" dirty="0"/>
            </a:br>
            <a:r>
              <a:rPr lang="en-GB" sz="2400" dirty="0">
                <a:solidFill>
                  <a:srgbClr val="0070C0"/>
                </a:solidFill>
              </a:rPr>
              <a:t>Exercise </a:t>
            </a:r>
            <a:r>
              <a:rPr lang="en-GB" sz="2400" dirty="0" err="1">
                <a:solidFill>
                  <a:srgbClr val="0070C0"/>
                </a:solidFill>
              </a:rPr>
              <a:t>48b</a:t>
            </a:r>
            <a:br>
              <a:rPr lang="en-GB" sz="2400" dirty="0">
                <a:solidFill>
                  <a:srgbClr val="003192"/>
                </a:solidFill>
              </a:rPr>
            </a:br>
            <a:r>
              <a:rPr lang="en-GB" sz="2400" dirty="0"/>
              <a:t>Printing Slides</a:t>
            </a:r>
            <a:br>
              <a:rPr lang="en-GB" sz="2400" dirty="0"/>
            </a:br>
            <a:r>
              <a:rPr lang="en-GB" sz="2400" dirty="0"/>
              <a:t>Current Slide</a:t>
            </a:r>
            <a:br>
              <a:rPr lang="en-GB" sz="2200" dirty="0"/>
            </a:br>
            <a:endParaRPr lang="en-GB" dirty="0"/>
          </a:p>
        </p:txBody>
      </p:sp>
      <p:sp>
        <p:nvSpPr>
          <p:cNvPr id="15" name="Text Placeholder 3"/>
          <p:cNvSpPr txBox="1">
            <a:spLocks/>
          </p:cNvSpPr>
          <p:nvPr/>
        </p:nvSpPr>
        <p:spPr>
          <a:xfrm>
            <a:off x="251520" y="2210557"/>
            <a:ext cx="2804384" cy="2802620"/>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File Tab’s Print Dialog Box Selected for the Progressive Training Presentation, then the Print Current Slide Selection from the Settings Section, then the Full Page Slides Selection from the Print Layout Section, then the </a:t>
            </a:r>
            <a:r>
              <a:rPr lang="en-GB" dirty="0" err="1"/>
              <a:t>Color</a:t>
            </a:r>
            <a:r>
              <a:rPr lang="en-GB" dirty="0"/>
              <a:t> Selection to Print Current Side Hypothetically.</a:t>
            </a:r>
          </a:p>
          <a:p>
            <a:r>
              <a:rPr lang="en-GB" dirty="0"/>
              <a:t> </a:t>
            </a:r>
          </a:p>
        </p:txBody>
      </p:sp>
      <p:pic>
        <p:nvPicPr>
          <p:cNvPr id="7" name="Picture 6"/>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3485431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0">
        <p15:prstTrans prst="fractur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3" action="ppaction://hlinksldjump" tooltip="Section 7, Finishing &amp; Printing, Exercise 48b, Printing Slides, Current Slide,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5" name="Rectangle 4">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defTabSz="914400">
                <a:defRPr/>
              </a:pPr>
              <a:r>
                <a:rPr lang="en-US" sz="2500" b="1" kern="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6" action="ppaction://hlinksldjump" tooltip="Section 7, Finishing &amp; Printing, Exercise 48d, Printing Slides, Handouts, (3 Slides Per Page),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13" name="Title 12"/>
          <p:cNvSpPr>
            <a:spLocks noGrp="1"/>
          </p:cNvSpPr>
          <p:nvPr>
            <p:ph type="title" idx="4294967295"/>
          </p:nvPr>
        </p:nvSpPr>
        <p:spPr>
          <a:xfrm>
            <a:off x="107504" y="620888"/>
            <a:ext cx="2948400" cy="1800000"/>
          </a:xfrm>
        </p:spPr>
        <p:txBody>
          <a:bodyPr>
            <a:normAutofit fontScale="90000"/>
          </a:bodyPr>
          <a:lstStyle/>
          <a:p>
            <a:r>
              <a:rPr lang="en-GB" sz="2400" dirty="0">
                <a:solidFill>
                  <a:srgbClr val="003192"/>
                </a:solidFill>
              </a:rPr>
              <a:t>Section 7</a:t>
            </a:r>
            <a:br>
              <a:rPr lang="en-GB" sz="2400" dirty="0">
                <a:solidFill>
                  <a:srgbClr val="003192"/>
                </a:solidFill>
              </a:rPr>
            </a:br>
            <a:r>
              <a:rPr lang="en-GB" sz="2400" dirty="0"/>
              <a:t>Finishing &amp; Printing</a:t>
            </a:r>
            <a:br>
              <a:rPr lang="en-GB" sz="2400" dirty="0"/>
            </a:br>
            <a:r>
              <a:rPr lang="en-GB" sz="2400" dirty="0">
                <a:solidFill>
                  <a:srgbClr val="0070C0"/>
                </a:solidFill>
              </a:rPr>
              <a:t>Exercise </a:t>
            </a:r>
            <a:r>
              <a:rPr lang="en-GB" sz="2400" dirty="0" err="1">
                <a:solidFill>
                  <a:srgbClr val="0070C0"/>
                </a:solidFill>
              </a:rPr>
              <a:t>48c</a:t>
            </a:r>
            <a:br>
              <a:rPr lang="en-GB" sz="2400" dirty="0">
                <a:solidFill>
                  <a:srgbClr val="003192"/>
                </a:solidFill>
              </a:rPr>
            </a:br>
            <a:r>
              <a:rPr lang="en-GB" sz="2400" dirty="0"/>
              <a:t>Printing Slides</a:t>
            </a:r>
            <a:br>
              <a:rPr lang="en-GB" sz="2400" dirty="0"/>
            </a:br>
            <a:r>
              <a:rPr lang="en-GB" sz="2400" dirty="0"/>
              <a:t>Two Copies</a:t>
            </a:r>
            <a:br>
              <a:rPr lang="en-GB" sz="2200" dirty="0"/>
            </a:br>
            <a:endParaRPr lang="en-GB" dirty="0"/>
          </a:p>
        </p:txBody>
      </p:sp>
      <p:sp>
        <p:nvSpPr>
          <p:cNvPr id="15" name="Text Placeholder 3"/>
          <p:cNvSpPr txBox="1">
            <a:spLocks/>
          </p:cNvSpPr>
          <p:nvPr/>
        </p:nvSpPr>
        <p:spPr>
          <a:xfrm>
            <a:off x="251520" y="2210557"/>
            <a:ext cx="2804384" cy="2802620"/>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File Tab’s Print Dialog Box Selected for the Progressive Training Presentation, then the Print Current Slide Selection from the Settings Section, then the Full Page Slides Selection from the Print Layout Section, then the </a:t>
            </a:r>
            <a:r>
              <a:rPr lang="en-GB" dirty="0" err="1"/>
              <a:t>Color</a:t>
            </a:r>
            <a:r>
              <a:rPr lang="en-GB" dirty="0"/>
              <a:t> Selection, then Select 2 Copies to Print Slides Hypothetically.</a:t>
            </a:r>
          </a:p>
          <a:p>
            <a:r>
              <a:rPr lang="en-GB" dirty="0"/>
              <a:t> </a:t>
            </a:r>
          </a:p>
        </p:txBody>
      </p:sp>
      <p:pic>
        <p:nvPicPr>
          <p:cNvPr id="7" name="Picture 6"/>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1885289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0">
        <p15:prstTrans prst="fractur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3" action="ppaction://hlinksldjump" tooltip="Section 7, Finishing &amp; Printing, Exercise 48c, Printing Slides, 2 Copies,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5" name="Rectangle 4">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defTabSz="914400">
                <a:defRPr/>
              </a:pPr>
              <a:r>
                <a:rPr lang="en-US" sz="2500" b="1" kern="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6" action="ppaction://hlinksldjump" tooltip="Section 7, Finishing &amp; Printing, Exercise 48e, Printing Slides, Notes Pages,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13" name="Title 12"/>
          <p:cNvSpPr>
            <a:spLocks noGrp="1"/>
          </p:cNvSpPr>
          <p:nvPr>
            <p:ph type="title" idx="4294967295"/>
          </p:nvPr>
        </p:nvSpPr>
        <p:spPr>
          <a:xfrm>
            <a:off x="107504" y="620888"/>
            <a:ext cx="2952000" cy="1800000"/>
          </a:xfrm>
        </p:spPr>
        <p:txBody>
          <a:bodyPr>
            <a:normAutofit fontScale="90000"/>
          </a:bodyPr>
          <a:lstStyle/>
          <a:p>
            <a:r>
              <a:rPr lang="en-GB" sz="2400" dirty="0">
                <a:solidFill>
                  <a:srgbClr val="003192"/>
                </a:solidFill>
              </a:rPr>
              <a:t>Section 7</a:t>
            </a:r>
            <a:br>
              <a:rPr lang="en-GB" sz="2400" dirty="0">
                <a:solidFill>
                  <a:srgbClr val="003192"/>
                </a:solidFill>
              </a:rPr>
            </a:br>
            <a:r>
              <a:rPr lang="en-GB" sz="2400" dirty="0"/>
              <a:t>Finishing &amp; Printing</a:t>
            </a:r>
            <a:br>
              <a:rPr lang="en-GB" sz="2400" dirty="0"/>
            </a:br>
            <a:r>
              <a:rPr lang="en-GB" sz="2400" dirty="0">
                <a:solidFill>
                  <a:srgbClr val="0070C0"/>
                </a:solidFill>
              </a:rPr>
              <a:t>Exercise </a:t>
            </a:r>
            <a:r>
              <a:rPr lang="en-GB" sz="2400" dirty="0" err="1">
                <a:solidFill>
                  <a:srgbClr val="0070C0"/>
                </a:solidFill>
              </a:rPr>
              <a:t>48d</a:t>
            </a:r>
            <a:br>
              <a:rPr lang="en-GB" sz="2400" dirty="0">
                <a:solidFill>
                  <a:srgbClr val="003192"/>
                </a:solidFill>
              </a:rPr>
            </a:br>
            <a:r>
              <a:rPr lang="en-GB" sz="2400" dirty="0"/>
              <a:t>Printing Slides</a:t>
            </a:r>
            <a:br>
              <a:rPr lang="en-GB" sz="2400" dirty="0"/>
            </a:br>
            <a:r>
              <a:rPr lang="en-GB" sz="2400" dirty="0"/>
              <a:t>Handouts</a:t>
            </a:r>
            <a:br>
              <a:rPr lang="en-GB" sz="2200" dirty="0"/>
            </a:br>
            <a:endParaRPr lang="en-GB" dirty="0"/>
          </a:p>
        </p:txBody>
      </p:sp>
      <p:sp>
        <p:nvSpPr>
          <p:cNvPr id="15" name="Text Placeholder 3"/>
          <p:cNvSpPr txBox="1">
            <a:spLocks/>
          </p:cNvSpPr>
          <p:nvPr/>
        </p:nvSpPr>
        <p:spPr>
          <a:xfrm>
            <a:off x="251520" y="2210557"/>
            <a:ext cx="2804384" cy="2802620"/>
          </a:xfrm>
          <a:prstGeom prst="rect">
            <a:avLst/>
          </a:prstGeom>
          <a:effectLst>
            <a:outerShdw blurRad="50800" dist="38100" dir="16200000" rotWithShape="0">
              <a:prstClr val="black">
                <a:alpha val="40000"/>
              </a:prstClr>
            </a:outerShdw>
          </a:effectLst>
        </p:spPr>
        <p:txBody>
          <a:bodyPr vert="horz" lIns="91440" tIns="45720" rIns="91440" bIns="45720" rtlCol="0">
            <a:normAutofit fontScale="92500" lnSpcReduction="10000"/>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File Tab’s Print Dialog Box Selected for the Progressive Training Presentation, then the Custom Range Selection from the Settings Section, then 1-3 within the Slides Selection, then 3 Slides, Handouts (3 Slides Per Page) from the Print Layout Section, then the Portrait Selection, then the </a:t>
            </a:r>
            <a:r>
              <a:rPr lang="en-GB" dirty="0" err="1"/>
              <a:t>Color</a:t>
            </a:r>
            <a:r>
              <a:rPr lang="en-GB" dirty="0"/>
              <a:t> Selection, then Select 1 Copy to Print Slides Hypothetically.</a:t>
            </a:r>
          </a:p>
          <a:p>
            <a:r>
              <a:rPr lang="en-GB" dirty="0"/>
              <a:t> </a:t>
            </a:r>
          </a:p>
        </p:txBody>
      </p:sp>
      <p:pic>
        <p:nvPicPr>
          <p:cNvPr id="8" name="Picture 7"/>
          <p:cNvPicPr>
            <a:picLocks/>
          </p:cNvPicPr>
          <p:nvPr/>
        </p:nvPicPr>
        <p:blipFill>
          <a:blip r:embed="rId7"/>
          <a:stretch>
            <a:fillRect/>
          </a:stretch>
        </p:blipFill>
        <p:spPr>
          <a:xfrm>
            <a:off x="3132480" y="18864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2192828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0">
        <p15:prstTrans prst="fractur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3" action="ppaction://hlinksldjump" tooltip="Section 7, Finishing &amp; Printing, Exercise 48d, Printing Slides, Handouts, (3 Slides Per Page),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5" name="Rectangle 4">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defTabSz="914400">
                <a:defRPr/>
              </a:pPr>
              <a:r>
                <a:rPr lang="en-US" sz="2500" b="1" kern="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6" action="ppaction://hlinksldjump" tooltip="Section 7, Finishing &amp; Printing, Exercise 49, Package For CD,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13" name="Title 12"/>
          <p:cNvSpPr>
            <a:spLocks noGrp="1"/>
          </p:cNvSpPr>
          <p:nvPr>
            <p:ph type="title" idx="4294967295"/>
          </p:nvPr>
        </p:nvSpPr>
        <p:spPr>
          <a:xfrm>
            <a:off x="107504" y="620888"/>
            <a:ext cx="2952000" cy="1800000"/>
          </a:xfrm>
        </p:spPr>
        <p:txBody>
          <a:bodyPr>
            <a:normAutofit fontScale="90000"/>
          </a:bodyPr>
          <a:lstStyle/>
          <a:p>
            <a:r>
              <a:rPr lang="en-GB" sz="2400" dirty="0">
                <a:solidFill>
                  <a:srgbClr val="003192"/>
                </a:solidFill>
              </a:rPr>
              <a:t>Section 7</a:t>
            </a:r>
            <a:br>
              <a:rPr lang="en-GB" sz="2400" dirty="0">
                <a:solidFill>
                  <a:srgbClr val="003192"/>
                </a:solidFill>
              </a:rPr>
            </a:br>
            <a:r>
              <a:rPr lang="en-GB" sz="2400" dirty="0"/>
              <a:t>Finishing &amp; Printing</a:t>
            </a:r>
            <a:br>
              <a:rPr lang="en-GB" sz="2400" dirty="0"/>
            </a:br>
            <a:r>
              <a:rPr lang="en-GB" sz="2400" dirty="0">
                <a:solidFill>
                  <a:srgbClr val="0070C0"/>
                </a:solidFill>
              </a:rPr>
              <a:t>Exercise </a:t>
            </a:r>
            <a:r>
              <a:rPr lang="en-GB" sz="2400" dirty="0" err="1">
                <a:solidFill>
                  <a:srgbClr val="0070C0"/>
                </a:solidFill>
              </a:rPr>
              <a:t>48e</a:t>
            </a:r>
            <a:br>
              <a:rPr lang="en-GB" sz="2400" dirty="0">
                <a:solidFill>
                  <a:srgbClr val="003192"/>
                </a:solidFill>
              </a:rPr>
            </a:br>
            <a:r>
              <a:rPr lang="en-GB" sz="2400" dirty="0"/>
              <a:t>Printing Slides</a:t>
            </a:r>
            <a:br>
              <a:rPr lang="en-GB" sz="2400" dirty="0"/>
            </a:br>
            <a:r>
              <a:rPr lang="en-GB" sz="2400" dirty="0"/>
              <a:t>Notes Pages</a:t>
            </a:r>
            <a:br>
              <a:rPr lang="en-GB" sz="2200" dirty="0"/>
            </a:br>
            <a:endParaRPr lang="en-GB" dirty="0"/>
          </a:p>
        </p:txBody>
      </p:sp>
      <p:sp>
        <p:nvSpPr>
          <p:cNvPr id="15" name="Text Placeholder 3"/>
          <p:cNvSpPr txBox="1">
            <a:spLocks/>
          </p:cNvSpPr>
          <p:nvPr/>
        </p:nvSpPr>
        <p:spPr>
          <a:xfrm>
            <a:off x="251520" y="2210557"/>
            <a:ext cx="2804384" cy="2802620"/>
          </a:xfrm>
          <a:prstGeom prst="rect">
            <a:avLst/>
          </a:prstGeom>
          <a:effectLst>
            <a:outerShdw blurRad="50800" dist="38100" dir="16200000" rotWithShape="0">
              <a:prstClr val="black">
                <a:alpha val="40000"/>
              </a:prstClr>
            </a:outerShdw>
          </a:effectLst>
        </p:spPr>
        <p:txBody>
          <a:bodyPr vert="horz" lIns="91440" tIns="45720" rIns="91440" bIns="45720" rtlCol="0">
            <a:normAutofit fontScale="92500" lnSpcReduction="10000"/>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File Tab’s Print Dialog Box Selected for the Progressive Training Presentation, then the Custom Range from the Settings Section, then 13 Entered within the Slides Selection, then Notes Pages (Print Slides With Notes) Selection from the Print Layout Section, then Portrait Selection, then </a:t>
            </a:r>
            <a:r>
              <a:rPr lang="en-GB" dirty="0" err="1"/>
              <a:t>Color</a:t>
            </a:r>
            <a:r>
              <a:rPr lang="en-GB" dirty="0"/>
              <a:t>, then Select 1 Copy to Print Slide Hypothetically.</a:t>
            </a:r>
          </a:p>
          <a:p>
            <a:r>
              <a:rPr lang="en-GB" dirty="0"/>
              <a:t> </a:t>
            </a:r>
          </a:p>
        </p:txBody>
      </p:sp>
      <p:pic>
        <p:nvPicPr>
          <p:cNvPr id="8" name="Picture 7"/>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97018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0">
        <p15:prstTrans prst="fractur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3" action="ppaction://hlinksldjump" tooltip="Section 7, Finishing &amp; Printing, Exercise 48e, Printing Slides, Notes Pages,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5" name="Rectangle 4">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defTabSz="914400">
                <a:defRPr/>
              </a:pPr>
              <a:r>
                <a:rPr lang="en-US" sz="2500" b="1" kern="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6" action="ppaction://hlinksldjump" tooltip="Section 7, Finishing &amp; Printing, Exercise 49a, Package For CD,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13" name="Title 12"/>
          <p:cNvSpPr>
            <a:spLocks noGrp="1"/>
          </p:cNvSpPr>
          <p:nvPr>
            <p:ph type="title" idx="4294967295"/>
          </p:nvPr>
        </p:nvSpPr>
        <p:spPr>
          <a:xfrm>
            <a:off x="107504" y="476672"/>
            <a:ext cx="2952000" cy="1800000"/>
          </a:xfrm>
        </p:spPr>
        <p:txBody>
          <a:bodyPr>
            <a:normAutofit fontScale="90000"/>
          </a:bodyPr>
          <a:lstStyle/>
          <a:p>
            <a:r>
              <a:rPr lang="en-GB" sz="2400" dirty="0">
                <a:solidFill>
                  <a:srgbClr val="003192"/>
                </a:solidFill>
              </a:rPr>
              <a:t>Section 7</a:t>
            </a:r>
            <a:br>
              <a:rPr lang="en-GB" sz="2400" dirty="0">
                <a:solidFill>
                  <a:srgbClr val="003192"/>
                </a:solidFill>
              </a:rPr>
            </a:br>
            <a:r>
              <a:rPr lang="en-GB" sz="2400" dirty="0"/>
              <a:t>Finishing &amp; Printing</a:t>
            </a:r>
            <a:br>
              <a:rPr lang="en-GB" sz="2400" dirty="0"/>
            </a:br>
            <a:r>
              <a:rPr lang="en-GB" sz="2400" dirty="0">
                <a:solidFill>
                  <a:srgbClr val="0070C0"/>
                </a:solidFill>
              </a:rPr>
              <a:t>Exercise 49</a:t>
            </a:r>
            <a:br>
              <a:rPr lang="en-GB" sz="2400" dirty="0">
                <a:solidFill>
                  <a:srgbClr val="003192"/>
                </a:solidFill>
              </a:rPr>
            </a:br>
            <a:r>
              <a:rPr lang="en-GB" sz="2400" dirty="0"/>
              <a:t>Package For CD</a:t>
            </a:r>
            <a:br>
              <a:rPr lang="en-GB" sz="2200" dirty="0"/>
            </a:br>
            <a:endParaRPr lang="en-GB" dirty="0"/>
          </a:p>
        </p:txBody>
      </p:sp>
      <p:sp>
        <p:nvSpPr>
          <p:cNvPr id="15" name="Text Placeholder 3"/>
          <p:cNvSpPr txBox="1">
            <a:spLocks/>
          </p:cNvSpPr>
          <p:nvPr/>
        </p:nvSpPr>
        <p:spPr>
          <a:xfrm>
            <a:off x="251520" y="1916832"/>
            <a:ext cx="2804384" cy="2802620"/>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defPPr>
              <a:defRPr lang="en-US"/>
            </a:defPPr>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File Tab’s Export Dialog Box Selected for my </a:t>
            </a:r>
            <a:r>
              <a:rPr lang="en-GB" dirty="0" err="1"/>
              <a:t>Clait</a:t>
            </a:r>
            <a:r>
              <a:rPr lang="en-GB" dirty="0"/>
              <a:t> Advanced Professional e-Presentation, then the Package Presentation For CD Selection, then the Package For CD Button. </a:t>
            </a:r>
          </a:p>
        </p:txBody>
      </p:sp>
      <p:pic>
        <p:nvPicPr>
          <p:cNvPr id="8" name="Picture 7"/>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
        <p:nvSpPr>
          <p:cNvPr id="7" name="Pentagon 6">
            <a:hlinkClick r:id="rId6" action="ppaction://hlinksldjump" tooltip="Next Procedure"/>
          </p:cNvPr>
          <p:cNvSpPr/>
          <p:nvPr/>
        </p:nvSpPr>
        <p:spPr>
          <a:xfrm>
            <a:off x="1115616" y="4149080"/>
            <a:ext cx="895276" cy="360040"/>
          </a:xfrm>
          <a:prstGeom prst="homePlate">
            <a:avLst/>
          </a:prstGeom>
          <a:solidFill>
            <a:srgbClr val="C00000">
              <a:alpha val="88000"/>
            </a:srgbClr>
          </a:solidFill>
          <a:ln w="190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Monotype Corsiva" panose="03010101010201010101" pitchFamily="66" charset="0"/>
              </a:rPr>
              <a:t>Next Procedure</a:t>
            </a:r>
          </a:p>
        </p:txBody>
      </p:sp>
    </p:spTree>
    <p:extLst>
      <p:ext uri="{BB962C8B-B14F-4D97-AF65-F5344CB8AC3E}">
        <p14:creationId xmlns:p14="http://schemas.microsoft.com/office/powerpoint/2010/main" val="5469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0">
        <p15:prstTrans prst="fractur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3" action="ppaction://hlinksldjump" tooltip="Section 7, Finishing &amp; Printing, Exercise 49, Package For CD,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5" name="Rectangle 4">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defTabSz="914400">
                <a:defRPr/>
              </a:pPr>
              <a:r>
                <a:rPr lang="en-US" sz="2500" b="1" kern="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6" action="ppaction://hlinksldjump" tooltip="Section 7, Finishing &amp; Printing, Exercise 49b, Package For CD,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13" name="Title 12"/>
          <p:cNvSpPr>
            <a:spLocks noGrp="1"/>
          </p:cNvSpPr>
          <p:nvPr>
            <p:ph type="title" idx="4294967295"/>
          </p:nvPr>
        </p:nvSpPr>
        <p:spPr>
          <a:xfrm>
            <a:off x="107504" y="476672"/>
            <a:ext cx="2952000" cy="1800000"/>
          </a:xfrm>
        </p:spPr>
        <p:txBody>
          <a:bodyPr>
            <a:normAutofit fontScale="90000"/>
          </a:bodyPr>
          <a:lstStyle/>
          <a:p>
            <a:r>
              <a:rPr lang="en-GB" sz="2400" dirty="0">
                <a:solidFill>
                  <a:srgbClr val="003192"/>
                </a:solidFill>
              </a:rPr>
              <a:t>Section 7</a:t>
            </a:r>
            <a:br>
              <a:rPr lang="en-GB" sz="2400" dirty="0">
                <a:solidFill>
                  <a:srgbClr val="003192"/>
                </a:solidFill>
              </a:rPr>
            </a:br>
            <a:r>
              <a:rPr lang="en-GB" sz="2400" dirty="0"/>
              <a:t>Finishing &amp; Printing</a:t>
            </a:r>
            <a:br>
              <a:rPr lang="en-GB" sz="2400" dirty="0"/>
            </a:br>
            <a:r>
              <a:rPr lang="en-GB" sz="2400" dirty="0">
                <a:solidFill>
                  <a:srgbClr val="0070C0"/>
                </a:solidFill>
              </a:rPr>
              <a:t>Exercise </a:t>
            </a:r>
            <a:r>
              <a:rPr lang="en-GB" sz="2400" dirty="0" err="1">
                <a:solidFill>
                  <a:srgbClr val="0070C0"/>
                </a:solidFill>
              </a:rPr>
              <a:t>49a</a:t>
            </a:r>
            <a:br>
              <a:rPr lang="en-GB" sz="2400" dirty="0">
                <a:solidFill>
                  <a:srgbClr val="003192"/>
                </a:solidFill>
              </a:rPr>
            </a:br>
            <a:r>
              <a:rPr lang="en-GB" sz="2400" dirty="0"/>
              <a:t>Package For CD</a:t>
            </a:r>
            <a:br>
              <a:rPr lang="en-GB" sz="2200" dirty="0"/>
            </a:br>
            <a:endParaRPr lang="en-GB" dirty="0"/>
          </a:p>
        </p:txBody>
      </p:sp>
      <p:sp>
        <p:nvSpPr>
          <p:cNvPr id="15" name="Text Placeholder 3"/>
          <p:cNvSpPr txBox="1">
            <a:spLocks/>
          </p:cNvSpPr>
          <p:nvPr/>
        </p:nvSpPr>
        <p:spPr>
          <a:xfrm>
            <a:off x="251520" y="1916832"/>
            <a:ext cx="2804384" cy="2586595"/>
          </a:xfrm>
          <a:prstGeom prst="rect">
            <a:avLst/>
          </a:prstGeom>
          <a:effectLst>
            <a:outerShdw blurRad="50800" dist="38100" dir="16200000" rotWithShape="0">
              <a:prstClr val="black">
                <a:alpha val="40000"/>
              </a:prstClr>
            </a:outerShdw>
          </a:effectLst>
        </p:spPr>
        <p:txBody>
          <a:bodyPr vert="horz" lIns="91440" tIns="45720" rIns="91440" bIns="45720" rtlCol="0">
            <a:normAutofit lnSpcReduction="10000"/>
          </a:bodyPr>
          <a:lstStyle>
            <a:defPPr>
              <a:defRPr lang="en-US"/>
            </a:defPPr>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err="1"/>
              <a:t>PPT</a:t>
            </a:r>
            <a:r>
              <a:rPr lang="en-GB" dirty="0"/>
              <a:t> 13&amp;16 entered in the Name The CD Selection, then the Copy To Folder Button within the Package For CD Dialog Box, then the Browse Button within the Copy To Folder Dialog Box to locate the Storage Location, then the Select Button, then the OK Button, then the Yes Button to the Microsoft PowerPoint Question.</a:t>
            </a:r>
          </a:p>
        </p:txBody>
      </p:sp>
      <p:pic>
        <p:nvPicPr>
          <p:cNvPr id="11" name="Picture 10"/>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pic>
        <p:nvPicPr>
          <p:cNvPr id="10" name="Picture 9"/>
          <p:cNvPicPr>
            <a:picLocks noChangeAspect="1"/>
          </p:cNvPicPr>
          <p:nvPr/>
        </p:nvPicPr>
        <p:blipFill>
          <a:blip r:embed="rId8"/>
          <a:stretch>
            <a:fillRect/>
          </a:stretch>
        </p:blipFill>
        <p:spPr>
          <a:xfrm>
            <a:off x="4464406" y="672959"/>
            <a:ext cx="4428074" cy="1276350"/>
          </a:xfrm>
          <a:prstGeom prst="rect">
            <a:avLst/>
          </a:prstGeom>
        </p:spPr>
      </p:pic>
      <p:sp>
        <p:nvSpPr>
          <p:cNvPr id="14" name="Pentagon 13">
            <a:hlinkClick r:id="rId6" action="ppaction://hlinksldjump" tooltip="Final Procedure"/>
          </p:cNvPr>
          <p:cNvSpPr/>
          <p:nvPr/>
        </p:nvSpPr>
        <p:spPr>
          <a:xfrm>
            <a:off x="1115616" y="4437111"/>
            <a:ext cx="895276" cy="360040"/>
          </a:xfrm>
          <a:prstGeom prst="homePlate">
            <a:avLst/>
          </a:prstGeom>
          <a:solidFill>
            <a:srgbClr val="C00000">
              <a:alpha val="88000"/>
            </a:srgbClr>
          </a:solidFill>
          <a:ln w="190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Monotype Corsiva" panose="03010101010201010101" pitchFamily="66" charset="0"/>
              </a:rPr>
              <a:t>Final Procedure</a:t>
            </a:r>
          </a:p>
        </p:txBody>
      </p:sp>
      <p:sp>
        <p:nvSpPr>
          <p:cNvPr id="7" name="Rectangle 6"/>
          <p:cNvSpPr/>
          <p:nvPr/>
        </p:nvSpPr>
        <p:spPr>
          <a:xfrm>
            <a:off x="662126" y="5085183"/>
            <a:ext cx="1893650" cy="720081"/>
          </a:xfrm>
          <a:prstGeom prst="rect">
            <a:avLst/>
          </a:prstGeom>
          <a:blipFill>
            <a:blip r:embed="rId9"/>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FF0000"/>
                </a:solidFill>
                <a:latin typeface="Monotype Corsiva" panose="03010101010201010101" pitchFamily="66" charset="0"/>
              </a:rPr>
              <a:t>For This Section I Had Decided To Copy To The (C:) Drive Rather Than The (E:) Drive.</a:t>
            </a:r>
          </a:p>
        </p:txBody>
      </p:sp>
    </p:spTree>
    <p:extLst>
      <p:ext uri="{BB962C8B-B14F-4D97-AF65-F5344CB8AC3E}">
        <p14:creationId xmlns:p14="http://schemas.microsoft.com/office/powerpoint/2010/main" val="538675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0">
        <p15:prstTrans prst="fractur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3" action="ppaction://hlinksldjump" tooltip="Section 7, Finishing &amp; Printing, Exercise 49a, Package For CD,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5" name="Rectangle 4">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defTabSz="914400">
                <a:defRPr/>
              </a:pPr>
              <a:r>
                <a:rPr lang="en-US" sz="2500" b="1" kern="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6" action="ppaction://hlinksldjump" tooltip="Section 7, Finishing &amp; Printing, Exercise 50, Publishing To The Web,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13" name="Title 12"/>
          <p:cNvSpPr>
            <a:spLocks noGrp="1"/>
          </p:cNvSpPr>
          <p:nvPr>
            <p:ph type="title" idx="4294967295"/>
          </p:nvPr>
        </p:nvSpPr>
        <p:spPr>
          <a:xfrm>
            <a:off x="107504" y="476672"/>
            <a:ext cx="2952000" cy="1800000"/>
          </a:xfrm>
        </p:spPr>
        <p:txBody>
          <a:bodyPr>
            <a:normAutofit fontScale="90000"/>
          </a:bodyPr>
          <a:lstStyle/>
          <a:p>
            <a:r>
              <a:rPr lang="en-GB" sz="2400" dirty="0">
                <a:solidFill>
                  <a:srgbClr val="003192"/>
                </a:solidFill>
              </a:rPr>
              <a:t>Section 7</a:t>
            </a:r>
            <a:br>
              <a:rPr lang="en-GB" sz="2400" dirty="0">
                <a:solidFill>
                  <a:srgbClr val="003192"/>
                </a:solidFill>
              </a:rPr>
            </a:br>
            <a:r>
              <a:rPr lang="en-GB" sz="2400" dirty="0"/>
              <a:t>Finishing &amp; Printing</a:t>
            </a:r>
            <a:br>
              <a:rPr lang="en-GB" sz="2400" dirty="0"/>
            </a:br>
            <a:r>
              <a:rPr lang="en-GB" sz="2400" dirty="0">
                <a:solidFill>
                  <a:srgbClr val="0070C0"/>
                </a:solidFill>
              </a:rPr>
              <a:t>Exercise </a:t>
            </a:r>
            <a:r>
              <a:rPr lang="en-GB" sz="2400" dirty="0" err="1">
                <a:solidFill>
                  <a:srgbClr val="0070C0"/>
                </a:solidFill>
              </a:rPr>
              <a:t>49b</a:t>
            </a:r>
            <a:br>
              <a:rPr lang="en-GB" sz="2400" dirty="0">
                <a:solidFill>
                  <a:srgbClr val="003192"/>
                </a:solidFill>
              </a:rPr>
            </a:br>
            <a:r>
              <a:rPr lang="en-GB" sz="2400" dirty="0"/>
              <a:t>Package For CD</a:t>
            </a:r>
            <a:br>
              <a:rPr lang="en-GB" sz="2200" dirty="0"/>
            </a:br>
            <a:endParaRPr lang="en-GB" dirty="0"/>
          </a:p>
        </p:txBody>
      </p:sp>
      <p:sp>
        <p:nvSpPr>
          <p:cNvPr id="15" name="Text Placeholder 3"/>
          <p:cNvSpPr txBox="1">
            <a:spLocks/>
          </p:cNvSpPr>
          <p:nvPr/>
        </p:nvSpPr>
        <p:spPr>
          <a:xfrm>
            <a:off x="251520" y="1916832"/>
            <a:ext cx="2804384" cy="2802620"/>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defPPr>
              <a:defRPr lang="en-US"/>
            </a:defPPr>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err="1"/>
              <a:t>PPT</a:t>
            </a:r>
            <a:r>
              <a:rPr lang="en-GB" dirty="0"/>
              <a:t> 13&amp;16 </a:t>
            </a:r>
            <a:r>
              <a:rPr lang="en-GB" dirty="0" err="1"/>
              <a:t>Adv</a:t>
            </a:r>
            <a:r>
              <a:rPr lang="en-GB" dirty="0"/>
              <a:t> Folder and Files stored within My Web Folder and subsequent Folders within the File Explorer’s My Documents Location. </a:t>
            </a:r>
          </a:p>
        </p:txBody>
      </p:sp>
      <p:pic>
        <p:nvPicPr>
          <p:cNvPr id="10" name="Picture 9"/>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2161283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0">
        <p15:prstTrans prst="fractur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3" action="ppaction://hlinksldjump" tooltip="Section 7, Finishing &amp; Printing, Exercise 49b, Package For CD,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nvGrpSpPr>
          <p:cNvPr id="3" name="Group 2"/>
          <p:cNvGrpSpPr/>
          <p:nvPr/>
        </p:nvGrpSpPr>
        <p:grpSpPr>
          <a:xfrm>
            <a:off x="35496" y="85505"/>
            <a:ext cx="832916" cy="507698"/>
            <a:chOff x="8131572" y="6309326"/>
            <a:chExt cx="832916" cy="507698"/>
          </a:xfrm>
        </p:grpSpPr>
        <p:sp>
          <p:nvSpPr>
            <p:cNvPr id="4" name="Down Ribbon 3">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5" name="Rectangle 4">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uLnTx/>
                  <a:uFillTx/>
                  <a:latin typeface="Monotype Corsiva" panose="03010101010201010101" pitchFamily="66" charset="0"/>
                </a:rPr>
                <a:t>CS</a:t>
              </a:r>
            </a:p>
          </p:txBody>
        </p:sp>
      </p:grpSp>
      <p:sp>
        <p:nvSpPr>
          <p:cNvPr id="6" name="Right Arrow 5">
            <a:hlinkClick r:id="rId6" action="ppaction://hlinksldjump" tooltip="Section 7, Finishing &amp; Printing, Exercise 50a, Publishing To The Web,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3" name="Title 12"/>
          <p:cNvSpPr>
            <a:spLocks noGrp="1"/>
          </p:cNvSpPr>
          <p:nvPr>
            <p:ph type="title" idx="4294967295"/>
          </p:nvPr>
        </p:nvSpPr>
        <p:spPr>
          <a:xfrm>
            <a:off x="107504" y="476672"/>
            <a:ext cx="2952000" cy="1800000"/>
          </a:xfrm>
        </p:spPr>
        <p:txBody>
          <a:bodyPr>
            <a:normAutofit fontScale="90000"/>
          </a:bodyPr>
          <a:lstStyle/>
          <a:p>
            <a:r>
              <a:rPr lang="en-GB" sz="2400" dirty="0">
                <a:solidFill>
                  <a:srgbClr val="003192"/>
                </a:solidFill>
              </a:rPr>
              <a:t>Section 7</a:t>
            </a:r>
            <a:br>
              <a:rPr lang="en-GB" sz="2400" dirty="0">
                <a:solidFill>
                  <a:srgbClr val="003192"/>
                </a:solidFill>
              </a:rPr>
            </a:br>
            <a:r>
              <a:rPr lang="en-GB" sz="2400" dirty="0"/>
              <a:t>Finishing &amp; Printing</a:t>
            </a:r>
            <a:br>
              <a:rPr lang="en-GB" sz="2400" dirty="0"/>
            </a:br>
            <a:r>
              <a:rPr lang="en-GB" sz="2400" dirty="0">
                <a:solidFill>
                  <a:srgbClr val="0070C0"/>
                </a:solidFill>
              </a:rPr>
              <a:t>Exercise 50</a:t>
            </a:r>
            <a:br>
              <a:rPr lang="en-GB" sz="2400" dirty="0">
                <a:solidFill>
                  <a:srgbClr val="003192"/>
                </a:solidFill>
              </a:rPr>
            </a:br>
            <a:r>
              <a:rPr lang="en-GB" sz="2400" dirty="0"/>
              <a:t>Publishing To The Web</a:t>
            </a:r>
            <a:br>
              <a:rPr lang="en-GB" sz="2200" dirty="0"/>
            </a:br>
            <a:endParaRPr lang="en-GB" dirty="0"/>
          </a:p>
        </p:txBody>
      </p:sp>
      <p:sp>
        <p:nvSpPr>
          <p:cNvPr id="15" name="Text Placeholder 3"/>
          <p:cNvSpPr txBox="1">
            <a:spLocks/>
          </p:cNvSpPr>
          <p:nvPr/>
        </p:nvSpPr>
        <p:spPr>
          <a:xfrm>
            <a:off x="251520" y="1916832"/>
            <a:ext cx="2804384" cy="2802620"/>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defPPr>
              <a:defRPr lang="en-US"/>
            </a:defPPr>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File Tab’s Save As Dialog Box Selected for my </a:t>
            </a:r>
            <a:r>
              <a:rPr lang="en-GB" dirty="0" err="1"/>
              <a:t>Clait</a:t>
            </a:r>
            <a:r>
              <a:rPr lang="en-GB" dirty="0"/>
              <a:t> Advanced Professional e-Presentation, then the OneDrive - Personal Button, then the Documents Folder Button within the Today Section, then the Save Button within the Save As Dialog Box.</a:t>
            </a:r>
          </a:p>
        </p:txBody>
      </p:sp>
      <p:pic>
        <p:nvPicPr>
          <p:cNvPr id="7" name="Picture 6"/>
          <p:cNvPicPr>
            <a:picLocks/>
          </p:cNvPicPr>
          <p:nvPr/>
        </p:nvPicPr>
        <p:blipFill>
          <a:blip r:embed="rId7"/>
          <a:stretch>
            <a:fillRect/>
          </a:stretch>
        </p:blipFill>
        <p:spPr>
          <a:xfrm>
            <a:off x="3131840" y="189360"/>
            <a:ext cx="5760000" cy="6480000"/>
          </a:xfrm>
          <a:prstGeom prst="rect">
            <a:avLst/>
          </a:prstGeom>
          <a:ln w="25400">
            <a:solidFill>
              <a:srgbClr val="990000"/>
            </a:solidFill>
            <a:prstDash val="sysDash"/>
          </a:ln>
        </p:spPr>
      </p:pic>
      <p:pic>
        <p:nvPicPr>
          <p:cNvPr id="10" name="Picture 9"/>
          <p:cNvPicPr>
            <a:picLocks noChangeAspect="1"/>
          </p:cNvPicPr>
          <p:nvPr/>
        </p:nvPicPr>
        <p:blipFill>
          <a:blip r:embed="rId8"/>
          <a:stretch>
            <a:fillRect/>
          </a:stretch>
        </p:blipFill>
        <p:spPr>
          <a:xfrm>
            <a:off x="5508104" y="2278097"/>
            <a:ext cx="3383736" cy="2441355"/>
          </a:xfrm>
          <a:prstGeom prst="rect">
            <a:avLst/>
          </a:prstGeom>
        </p:spPr>
      </p:pic>
      <p:sp>
        <p:nvSpPr>
          <p:cNvPr id="11" name="Pentagon 10">
            <a:hlinkClick r:id="rId6" action="ppaction://hlinksldjump" tooltip="Next Procedure"/>
          </p:cNvPr>
          <p:cNvSpPr/>
          <p:nvPr/>
        </p:nvSpPr>
        <p:spPr>
          <a:xfrm>
            <a:off x="1120440" y="4539432"/>
            <a:ext cx="895276" cy="360040"/>
          </a:xfrm>
          <a:prstGeom prst="homePlate">
            <a:avLst/>
          </a:prstGeom>
          <a:solidFill>
            <a:srgbClr val="C00000">
              <a:alpha val="88000"/>
            </a:srgbClr>
          </a:solidFill>
          <a:ln w="190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Monotype Corsiva" panose="03010101010201010101" pitchFamily="66" charset="0"/>
              </a:rPr>
              <a:t>Next Procedure</a:t>
            </a:r>
          </a:p>
        </p:txBody>
      </p:sp>
    </p:spTree>
    <p:extLst>
      <p:ext uri="{BB962C8B-B14F-4D97-AF65-F5344CB8AC3E}">
        <p14:creationId xmlns:p14="http://schemas.microsoft.com/office/powerpoint/2010/main" val="149943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0">
        <p15:prstTrans prst="fractur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3" action="ppaction://hlinksldjump" tooltip="Section 7, Finishing &amp; Printing, Exercise 50, Publishing To The Web,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nvGrpSpPr>
          <p:cNvPr id="3" name="Group 2"/>
          <p:cNvGrpSpPr/>
          <p:nvPr/>
        </p:nvGrpSpPr>
        <p:grpSpPr>
          <a:xfrm>
            <a:off x="35496" y="85505"/>
            <a:ext cx="832916" cy="507698"/>
            <a:chOff x="8131572" y="6309326"/>
            <a:chExt cx="832916" cy="507698"/>
          </a:xfrm>
        </p:grpSpPr>
        <p:sp>
          <p:nvSpPr>
            <p:cNvPr id="4" name="Down Ribbon 3">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5" name="Rectangle 4">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uLnTx/>
                  <a:uFillTx/>
                  <a:latin typeface="Monotype Corsiva" panose="03010101010201010101" pitchFamily="66" charset="0"/>
                </a:rPr>
                <a:t>CS</a:t>
              </a:r>
            </a:p>
          </p:txBody>
        </p:sp>
      </p:grpSp>
      <p:sp>
        <p:nvSpPr>
          <p:cNvPr id="6" name="Right Arrow 5">
            <a:hlinkClick r:id="rId6" action="ppaction://hlinksldjump" tooltip="Section 7, Finishing &amp; Printing, Exercise 50b, Publishing To The Web,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3" name="Title 12"/>
          <p:cNvSpPr>
            <a:spLocks noGrp="1"/>
          </p:cNvSpPr>
          <p:nvPr>
            <p:ph type="title" idx="4294967295"/>
          </p:nvPr>
        </p:nvSpPr>
        <p:spPr>
          <a:xfrm>
            <a:off x="107504" y="476672"/>
            <a:ext cx="2952000" cy="1800000"/>
          </a:xfrm>
        </p:spPr>
        <p:txBody>
          <a:bodyPr>
            <a:normAutofit fontScale="90000"/>
          </a:bodyPr>
          <a:lstStyle/>
          <a:p>
            <a:r>
              <a:rPr lang="en-GB" sz="2400" dirty="0">
                <a:solidFill>
                  <a:srgbClr val="003192"/>
                </a:solidFill>
              </a:rPr>
              <a:t>Section 7</a:t>
            </a:r>
            <a:br>
              <a:rPr lang="en-GB" sz="2400" dirty="0">
                <a:solidFill>
                  <a:srgbClr val="003192"/>
                </a:solidFill>
              </a:rPr>
            </a:br>
            <a:r>
              <a:rPr lang="en-GB" sz="2400" dirty="0"/>
              <a:t>Finishing &amp; Printing</a:t>
            </a:r>
            <a:br>
              <a:rPr lang="en-GB" sz="2400" dirty="0"/>
            </a:br>
            <a:r>
              <a:rPr lang="en-GB" sz="2400" dirty="0">
                <a:solidFill>
                  <a:srgbClr val="0070C0"/>
                </a:solidFill>
              </a:rPr>
              <a:t>Exercise </a:t>
            </a:r>
            <a:r>
              <a:rPr lang="en-GB" sz="2400" dirty="0" err="1">
                <a:solidFill>
                  <a:srgbClr val="0070C0"/>
                </a:solidFill>
              </a:rPr>
              <a:t>50a</a:t>
            </a:r>
            <a:br>
              <a:rPr lang="en-GB" sz="2400" dirty="0">
                <a:solidFill>
                  <a:srgbClr val="003192"/>
                </a:solidFill>
              </a:rPr>
            </a:br>
            <a:r>
              <a:rPr lang="en-GB" sz="2400" dirty="0"/>
              <a:t>Publishing To The Web</a:t>
            </a:r>
            <a:br>
              <a:rPr lang="en-GB" sz="2200" dirty="0"/>
            </a:br>
            <a:endParaRPr lang="en-GB" dirty="0"/>
          </a:p>
        </p:txBody>
      </p:sp>
      <p:sp>
        <p:nvSpPr>
          <p:cNvPr id="15" name="Text Placeholder 3"/>
          <p:cNvSpPr txBox="1">
            <a:spLocks/>
          </p:cNvSpPr>
          <p:nvPr/>
        </p:nvSpPr>
        <p:spPr>
          <a:xfrm>
            <a:off x="251520" y="1916832"/>
            <a:ext cx="2804384" cy="2802620"/>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defPPr>
              <a:defRPr lang="en-US"/>
            </a:defPPr>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err="1"/>
              <a:t>Clait</a:t>
            </a:r>
            <a:r>
              <a:rPr lang="en-GB" dirty="0"/>
              <a:t> Advanced Professional e-Presentation being Up-Loaded to OneDrive.</a:t>
            </a:r>
          </a:p>
        </p:txBody>
      </p:sp>
      <p:sp>
        <p:nvSpPr>
          <p:cNvPr id="11" name="Pentagon 10">
            <a:hlinkClick r:id="rId6" action="ppaction://hlinksldjump" tooltip="Next Procedure"/>
          </p:cNvPr>
          <p:cNvSpPr/>
          <p:nvPr/>
        </p:nvSpPr>
        <p:spPr>
          <a:xfrm>
            <a:off x="1120440" y="4539432"/>
            <a:ext cx="895276" cy="360040"/>
          </a:xfrm>
          <a:prstGeom prst="homePlate">
            <a:avLst/>
          </a:prstGeom>
          <a:solidFill>
            <a:srgbClr val="C00000">
              <a:alpha val="88000"/>
            </a:srgbClr>
          </a:solidFill>
          <a:ln w="190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Monotype Corsiva" panose="03010101010201010101" pitchFamily="66" charset="0"/>
              </a:rPr>
              <a:t>Next Procedure</a:t>
            </a:r>
          </a:p>
        </p:txBody>
      </p:sp>
      <p:pic>
        <p:nvPicPr>
          <p:cNvPr id="12" name="Picture 11"/>
          <p:cNvPicPr>
            <a:picLocks/>
          </p:cNvPicPr>
          <p:nvPr/>
        </p:nvPicPr>
        <p:blipFill>
          <a:blip r:embed="rId7"/>
          <a:stretch>
            <a:fillRect/>
          </a:stretch>
        </p:blipFill>
        <p:spPr>
          <a:xfrm>
            <a:off x="3131840" y="260921"/>
            <a:ext cx="5760000" cy="6408439"/>
          </a:xfrm>
          <a:prstGeom prst="rect">
            <a:avLst/>
          </a:prstGeom>
          <a:ln w="25400">
            <a:solidFill>
              <a:srgbClr val="990000"/>
            </a:solidFill>
            <a:prstDash val="sysDash"/>
          </a:ln>
        </p:spPr>
      </p:pic>
    </p:spTree>
    <p:extLst>
      <p:ext uri="{BB962C8B-B14F-4D97-AF65-F5344CB8AC3E}">
        <p14:creationId xmlns:p14="http://schemas.microsoft.com/office/powerpoint/2010/main" val="2048355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0">
        <p15:prstTrans prst="fractur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511111"/>
            <a:ext cx="2949178" cy="1261707"/>
          </a:xfrm>
        </p:spPr>
        <p:txBody>
          <a:bodyPr>
            <a:noAutofit/>
          </a:bodyPr>
          <a:lstStyle/>
          <a:p>
            <a:r>
              <a:rPr lang="en-GB" sz="2200" dirty="0">
                <a:solidFill>
                  <a:srgbClr val="003192"/>
                </a:solidFill>
              </a:rPr>
              <a:t>Section 1</a:t>
            </a:r>
            <a:br>
              <a:rPr lang="en-GB" sz="2200" dirty="0"/>
            </a:br>
            <a:r>
              <a:rPr lang="en-GB" sz="2200" dirty="0"/>
              <a:t>Preparation</a:t>
            </a:r>
            <a:br>
              <a:rPr lang="en-GB" sz="2200" dirty="0"/>
            </a:br>
            <a:r>
              <a:rPr lang="en-GB" sz="2200" dirty="0">
                <a:solidFill>
                  <a:srgbClr val="0070C0"/>
                </a:solidFill>
              </a:rPr>
              <a:t>Exercise 8 </a:t>
            </a:r>
            <a:br>
              <a:rPr lang="en-GB" sz="2200" dirty="0"/>
            </a:br>
            <a:r>
              <a:rPr lang="en-GB" sz="2200" dirty="0"/>
              <a:t>Background Effects</a:t>
            </a:r>
          </a:p>
        </p:txBody>
      </p:sp>
      <p:sp>
        <p:nvSpPr>
          <p:cNvPr id="4" name="Text Placeholder 3"/>
          <p:cNvSpPr>
            <a:spLocks noGrp="1"/>
          </p:cNvSpPr>
          <p:nvPr>
            <p:ph type="body" sz="half" idx="2"/>
          </p:nvPr>
        </p:nvSpPr>
        <p:spPr>
          <a:xfrm>
            <a:off x="251520" y="1916832"/>
            <a:ext cx="2885132" cy="3600400"/>
          </a:xfrm>
          <a:effectLst>
            <a:outerShdw blurRad="50800" dist="38100" dir="16200000" rotWithShape="0">
              <a:prstClr val="black">
                <a:alpha val="40000"/>
              </a:prstClr>
            </a:outerShdw>
          </a:effectLst>
        </p:spPr>
        <p:txBody>
          <a:bodyPr vert="horz" lIns="91440" tIns="45720" rIns="91440" bIns="45720" rtlCol="0">
            <a:normAutofit lnSpcReduction="10000"/>
          </a:bodyPr>
          <a:lstStyle/>
          <a:p>
            <a:r>
              <a:rPr lang="en-GB" sz="1700" dirty="0"/>
              <a:t>Screen Print Evidence for </a:t>
            </a:r>
            <a:r>
              <a:rPr lang="en-GB" sz="1700" dirty="0" err="1"/>
              <a:t>2e</a:t>
            </a:r>
            <a:r>
              <a:rPr lang="en-GB" sz="1700" dirty="0"/>
              <a:t> Objective of the Evidence Checklist:</a:t>
            </a:r>
          </a:p>
          <a:p>
            <a:r>
              <a:rPr lang="en-GB" sz="1700" dirty="0"/>
              <a:t>White Marble Background Effect applied to this Slide Background from the Format Background Pane’s Picture Or Text Fill Selection, then the Texture Button, then the White Marble Selection.</a:t>
            </a:r>
          </a:p>
          <a:p>
            <a:r>
              <a:rPr lang="en-GB" sz="1700" dirty="0"/>
              <a:t>A Facet Theme with my own colour changes applied to my </a:t>
            </a:r>
            <a:r>
              <a:rPr lang="en-GB" sz="1700" dirty="0" err="1"/>
              <a:t>Clait</a:t>
            </a:r>
            <a:r>
              <a:rPr lang="en-GB" sz="1700" dirty="0"/>
              <a:t> Advanced Professional e-Presentation Title Slide Screen Print from the Variants Group Custom Colours Selections.</a:t>
            </a:r>
          </a:p>
        </p:txBody>
      </p:sp>
      <p:sp>
        <p:nvSpPr>
          <p:cNvPr id="14" name="Right Arrow 13">
            <a:hlinkClick r:id="rId3" action="ppaction://hlinksldjump" tooltip="Section 1, Preparation, Exercise 7, Colour Schemes"/>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6" action="ppaction://hlinksldjump" tooltip="Section 1, Preparation, Exercise 9, Creating A Template"/>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p:cNvPicPr>
          <p:nvPr/>
        </p:nvPicPr>
        <p:blipFill>
          <a:blip r:embed="rId7"/>
          <a:stretch>
            <a:fillRect/>
          </a:stretch>
        </p:blipFill>
        <p:spPr>
          <a:xfrm>
            <a:off x="3136652" y="188913"/>
            <a:ext cx="5760000" cy="6480000"/>
          </a:xfrm>
          <a:prstGeom prst="rect">
            <a:avLst/>
          </a:prstGeom>
          <a:ln w="25400">
            <a:solidFill>
              <a:srgbClr val="990000"/>
            </a:solidFill>
            <a:prstDash val="sysDash"/>
          </a:ln>
        </p:spPr>
      </p:pic>
      <p:sp>
        <p:nvSpPr>
          <p:cNvPr id="10" name="Bevel 9">
            <a:hlinkClick r:id="rId8" action="ppaction://hlinksldjump" tooltip="Section 1 Evidence Checklist"/>
          </p:cNvPr>
          <p:cNvSpPr/>
          <p:nvPr/>
        </p:nvSpPr>
        <p:spPr>
          <a:xfrm>
            <a:off x="1043607" y="5356812"/>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Monotype Corsiva" panose="03010101010201010101" pitchFamily="66" charset="0"/>
                <a:hlinkClick r:id="rId8" action="ppaction://hlinksldjump" tooltip="Section 1, Assessment Checklist"/>
              </a:rPr>
              <a:t>Assessment</a:t>
            </a:r>
          </a:p>
          <a:p>
            <a:pPr algn="ctr"/>
            <a:r>
              <a:rPr lang="en-GB" sz="1200" dirty="0">
                <a:solidFill>
                  <a:schemeClr val="tx1"/>
                </a:solidFill>
                <a:latin typeface="Monotype Corsiva" panose="03010101010201010101" pitchFamily="66" charset="0"/>
                <a:hlinkClick r:id="rId8" action="ppaction://hlinksldjump" tooltip="Section 1, Assessment Checklist"/>
              </a:rPr>
              <a:t>Checklist</a:t>
            </a:r>
            <a:endParaRPr lang="en-GB" sz="1200" dirty="0">
              <a:solidFill>
                <a:schemeClr val="tx1"/>
              </a:solidFill>
              <a:latin typeface="Monotype Corsiva" panose="03010101010201010101" pitchFamily="66" charset="0"/>
            </a:endParaRPr>
          </a:p>
        </p:txBody>
      </p:sp>
    </p:spTree>
    <p:extLst>
      <p:ext uri="{BB962C8B-B14F-4D97-AF65-F5344CB8AC3E}">
        <p14:creationId xmlns:p14="http://schemas.microsoft.com/office/powerpoint/2010/main" val="1842088231"/>
      </p:ext>
    </p:extLst>
  </p:cSld>
  <p:clrMapOvr>
    <a:masterClrMapping/>
  </p:clrMapOvr>
  <mc:AlternateContent xmlns:mc="http://schemas.openxmlformats.org/markup-compatibility/2006" xmlns:p14="http://schemas.microsoft.com/office/powerpoint/2010/main">
    <mc:Choice Requires="p14">
      <p:transition spd="slow" p14:dur="3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0"/>
                                        </p:tgtEl>
                                        <p:attrNameLst>
                                          <p:attrName>style.visibility</p:attrName>
                                        </p:attrNameLst>
                                      </p:cBhvr>
                                      <p:to>
                                        <p:strVal val="visible"/>
                                      </p:to>
                                    </p:set>
                                    <p:animEffect transition="in" filter="fade">
                                      <p:cBhvr>
                                        <p:cTn id="16"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3" action="ppaction://hlinksldjump" tooltip="Section 7, Finishing &amp; Printing, Exercise 50a, Publishing To The Web,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nvGrpSpPr>
          <p:cNvPr id="3" name="Group 2"/>
          <p:cNvGrpSpPr/>
          <p:nvPr/>
        </p:nvGrpSpPr>
        <p:grpSpPr>
          <a:xfrm>
            <a:off x="35496" y="85505"/>
            <a:ext cx="832916" cy="507698"/>
            <a:chOff x="8131572" y="6309326"/>
            <a:chExt cx="832916" cy="507698"/>
          </a:xfrm>
        </p:grpSpPr>
        <p:sp>
          <p:nvSpPr>
            <p:cNvPr id="4" name="Down Ribbon 3">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5" name="Rectangle 4">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uLnTx/>
                  <a:uFillTx/>
                  <a:latin typeface="Monotype Corsiva" panose="03010101010201010101" pitchFamily="66" charset="0"/>
                </a:rPr>
                <a:t>CS</a:t>
              </a:r>
            </a:p>
          </p:txBody>
        </p:sp>
      </p:grpSp>
      <p:sp>
        <p:nvSpPr>
          <p:cNvPr id="6" name="Right Arrow 5">
            <a:hlinkClick r:id="rId6" action="ppaction://hlinksldjump" tooltip="Section 7, Finishing &amp; Printing, Exercise 50c, Publishing To The Web,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3" name="Title 12"/>
          <p:cNvSpPr>
            <a:spLocks noGrp="1"/>
          </p:cNvSpPr>
          <p:nvPr>
            <p:ph type="title" idx="4294967295"/>
          </p:nvPr>
        </p:nvSpPr>
        <p:spPr>
          <a:xfrm>
            <a:off x="107504" y="476672"/>
            <a:ext cx="2952000" cy="1800000"/>
          </a:xfrm>
        </p:spPr>
        <p:txBody>
          <a:bodyPr>
            <a:normAutofit fontScale="90000"/>
          </a:bodyPr>
          <a:lstStyle/>
          <a:p>
            <a:r>
              <a:rPr lang="en-GB" sz="2400" dirty="0">
                <a:solidFill>
                  <a:srgbClr val="003192"/>
                </a:solidFill>
              </a:rPr>
              <a:t>Section 7</a:t>
            </a:r>
            <a:br>
              <a:rPr lang="en-GB" sz="2400" dirty="0">
                <a:solidFill>
                  <a:srgbClr val="003192"/>
                </a:solidFill>
              </a:rPr>
            </a:br>
            <a:r>
              <a:rPr lang="en-GB" sz="2400" dirty="0"/>
              <a:t>Finishing &amp; Printing</a:t>
            </a:r>
            <a:br>
              <a:rPr lang="en-GB" sz="2400" dirty="0"/>
            </a:br>
            <a:r>
              <a:rPr lang="en-GB" sz="2400" dirty="0">
                <a:solidFill>
                  <a:srgbClr val="0070C0"/>
                </a:solidFill>
              </a:rPr>
              <a:t>Exercise </a:t>
            </a:r>
            <a:r>
              <a:rPr lang="en-GB" sz="2400" dirty="0" err="1">
                <a:solidFill>
                  <a:srgbClr val="0070C0"/>
                </a:solidFill>
              </a:rPr>
              <a:t>50b</a:t>
            </a:r>
            <a:br>
              <a:rPr lang="en-GB" sz="2400" dirty="0">
                <a:solidFill>
                  <a:srgbClr val="003192"/>
                </a:solidFill>
              </a:rPr>
            </a:br>
            <a:r>
              <a:rPr lang="en-GB" sz="2400" dirty="0"/>
              <a:t>Publishing To The Web</a:t>
            </a:r>
            <a:br>
              <a:rPr lang="en-GB" sz="2200" dirty="0"/>
            </a:br>
            <a:endParaRPr lang="en-GB" dirty="0"/>
          </a:p>
        </p:txBody>
      </p:sp>
      <p:sp>
        <p:nvSpPr>
          <p:cNvPr id="15" name="Text Placeholder 3"/>
          <p:cNvSpPr txBox="1">
            <a:spLocks/>
          </p:cNvSpPr>
          <p:nvPr/>
        </p:nvSpPr>
        <p:spPr>
          <a:xfrm>
            <a:off x="251520" y="1916832"/>
            <a:ext cx="2892634" cy="2802620"/>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defPPr>
              <a:defRPr lang="en-US"/>
            </a:defPPr>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err="1"/>
              <a:t>Clait</a:t>
            </a:r>
            <a:r>
              <a:rPr lang="en-GB" dirty="0"/>
              <a:t> Advanced Professional e-Presentation stored within OneDrive’s Documents Folder within the File Explorer.</a:t>
            </a:r>
          </a:p>
        </p:txBody>
      </p:sp>
      <p:pic>
        <p:nvPicPr>
          <p:cNvPr id="8" name="Picture 7"/>
          <p:cNvPicPr>
            <a:picLocks/>
          </p:cNvPicPr>
          <p:nvPr/>
        </p:nvPicPr>
        <p:blipFill>
          <a:blip r:embed="rId7"/>
          <a:stretch>
            <a:fillRect/>
          </a:stretch>
        </p:blipFill>
        <p:spPr>
          <a:xfrm>
            <a:off x="3132480" y="188640"/>
            <a:ext cx="5760000" cy="6480000"/>
          </a:xfrm>
          <a:prstGeom prst="rect">
            <a:avLst/>
          </a:prstGeom>
          <a:ln w="25400">
            <a:solidFill>
              <a:srgbClr val="990000"/>
            </a:solidFill>
            <a:prstDash val="sysDash"/>
          </a:ln>
        </p:spPr>
      </p:pic>
      <p:sp>
        <p:nvSpPr>
          <p:cNvPr id="12" name="Pentagon 11">
            <a:hlinkClick r:id="rId6" action="ppaction://hlinksldjump" tooltip="Final Procedure"/>
          </p:cNvPr>
          <p:cNvSpPr/>
          <p:nvPr/>
        </p:nvSpPr>
        <p:spPr>
          <a:xfrm>
            <a:off x="1120440" y="4539432"/>
            <a:ext cx="895276" cy="360040"/>
          </a:xfrm>
          <a:prstGeom prst="homePlate">
            <a:avLst/>
          </a:prstGeom>
          <a:solidFill>
            <a:srgbClr val="C00000">
              <a:alpha val="88000"/>
            </a:srgbClr>
          </a:solidFill>
          <a:ln w="190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Monotype Corsiva" panose="03010101010201010101" pitchFamily="66" charset="0"/>
              </a:rPr>
              <a:t>Final Procedure</a:t>
            </a:r>
          </a:p>
        </p:txBody>
      </p:sp>
    </p:spTree>
    <p:extLst>
      <p:ext uri="{BB962C8B-B14F-4D97-AF65-F5344CB8AC3E}">
        <p14:creationId xmlns:p14="http://schemas.microsoft.com/office/powerpoint/2010/main" val="3776131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0">
        <p15:prstTrans prst="fractur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3" action="ppaction://hlinksldjump" tooltip="Section 7, Finishing &amp; Printing, Exercise 50b, Publishing To The Web,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nvGrpSpPr>
          <p:cNvPr id="3" name="Group 2"/>
          <p:cNvGrpSpPr/>
          <p:nvPr/>
        </p:nvGrpSpPr>
        <p:grpSpPr>
          <a:xfrm>
            <a:off x="35496" y="85505"/>
            <a:ext cx="832916" cy="507698"/>
            <a:chOff x="8131572" y="6309326"/>
            <a:chExt cx="832916" cy="507698"/>
          </a:xfrm>
        </p:grpSpPr>
        <p:sp>
          <p:nvSpPr>
            <p:cNvPr id="4" name="Down Ribbon 3">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5" name="Rectangle 4">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uLnTx/>
                  <a:uFillTx/>
                  <a:latin typeface="Monotype Corsiva" panose="03010101010201010101" pitchFamily="66" charset="0"/>
                </a:rPr>
                <a:t>CS</a:t>
              </a:r>
            </a:p>
          </p:txBody>
        </p:sp>
      </p:grpSp>
      <p:sp>
        <p:nvSpPr>
          <p:cNvPr id="6" name="Right Arrow 5">
            <a:hlinkClick r:id="rId6" action="ppaction://hlinksldjump" tooltip="Section 7, Finishing &amp; Printing, Evidence Assessment 30,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3" name="Title 12"/>
          <p:cNvSpPr>
            <a:spLocks noGrp="1"/>
          </p:cNvSpPr>
          <p:nvPr>
            <p:ph type="title" idx="4294967295"/>
          </p:nvPr>
        </p:nvSpPr>
        <p:spPr>
          <a:xfrm>
            <a:off x="107504" y="476672"/>
            <a:ext cx="2952000" cy="1800000"/>
          </a:xfrm>
        </p:spPr>
        <p:txBody>
          <a:bodyPr>
            <a:normAutofit fontScale="90000"/>
          </a:bodyPr>
          <a:lstStyle/>
          <a:p>
            <a:r>
              <a:rPr lang="en-GB" sz="2400" dirty="0">
                <a:solidFill>
                  <a:srgbClr val="003192"/>
                </a:solidFill>
              </a:rPr>
              <a:t>Section 7</a:t>
            </a:r>
            <a:br>
              <a:rPr lang="en-GB" sz="2400" dirty="0">
                <a:solidFill>
                  <a:srgbClr val="003192"/>
                </a:solidFill>
              </a:rPr>
            </a:br>
            <a:r>
              <a:rPr lang="en-GB" sz="2400" dirty="0"/>
              <a:t>Finishing &amp; Printing</a:t>
            </a:r>
            <a:br>
              <a:rPr lang="en-GB" sz="2400" dirty="0"/>
            </a:br>
            <a:r>
              <a:rPr lang="en-GB" sz="2400" dirty="0">
                <a:solidFill>
                  <a:srgbClr val="0070C0"/>
                </a:solidFill>
              </a:rPr>
              <a:t>Exercise </a:t>
            </a:r>
            <a:r>
              <a:rPr lang="en-GB" sz="2400" dirty="0" err="1">
                <a:solidFill>
                  <a:srgbClr val="0070C0"/>
                </a:solidFill>
              </a:rPr>
              <a:t>50c</a:t>
            </a:r>
            <a:br>
              <a:rPr lang="en-GB" sz="2400" dirty="0">
                <a:solidFill>
                  <a:srgbClr val="003192"/>
                </a:solidFill>
              </a:rPr>
            </a:br>
            <a:r>
              <a:rPr lang="en-GB" sz="2400" dirty="0"/>
              <a:t>Publishing To The Web</a:t>
            </a:r>
            <a:br>
              <a:rPr lang="en-GB" sz="2200" dirty="0"/>
            </a:br>
            <a:endParaRPr lang="en-GB" dirty="0"/>
          </a:p>
        </p:txBody>
      </p:sp>
      <p:sp>
        <p:nvSpPr>
          <p:cNvPr id="15" name="Text Placeholder 3"/>
          <p:cNvSpPr txBox="1">
            <a:spLocks/>
          </p:cNvSpPr>
          <p:nvPr/>
        </p:nvSpPr>
        <p:spPr>
          <a:xfrm>
            <a:off x="239206" y="1916832"/>
            <a:ext cx="2820298" cy="2802620"/>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defPPr>
              <a:defRPr lang="en-US"/>
            </a:defPPr>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File Tab’s Share Dialog Box Selected for my </a:t>
            </a:r>
            <a:r>
              <a:rPr lang="en-GB" dirty="0" err="1"/>
              <a:t>Clait</a:t>
            </a:r>
            <a:r>
              <a:rPr lang="en-GB" dirty="0"/>
              <a:t> Advanced Professional e-Presentation, then the Share With People Button, then the Invite People Button, then the Invite People Selection within the Share Section.</a:t>
            </a:r>
          </a:p>
        </p:txBody>
      </p:sp>
      <p:pic>
        <p:nvPicPr>
          <p:cNvPr id="7" name="Picture 6"/>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pic>
        <p:nvPicPr>
          <p:cNvPr id="10" name="Picture 9"/>
          <p:cNvPicPr>
            <a:picLocks/>
          </p:cNvPicPr>
          <p:nvPr/>
        </p:nvPicPr>
        <p:blipFill rotWithShape="1">
          <a:blip r:embed="rId8"/>
          <a:srcRect b="4581"/>
          <a:stretch/>
        </p:blipFill>
        <p:spPr>
          <a:xfrm>
            <a:off x="3128880" y="3357563"/>
            <a:ext cx="4107416" cy="3311525"/>
          </a:xfrm>
          <a:prstGeom prst="rect">
            <a:avLst/>
          </a:prstGeom>
        </p:spPr>
      </p:pic>
    </p:spTree>
    <p:extLst>
      <p:ext uri="{BB962C8B-B14F-4D97-AF65-F5344CB8AC3E}">
        <p14:creationId xmlns:p14="http://schemas.microsoft.com/office/powerpoint/2010/main" val="2496246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0">
        <p15:prstTrans prst="fractur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3" action="ppaction://hlinksldjump" tooltip="Section 7, Finishing &amp; Printing, Exercise 50c, Publishing To The Web,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7" name="Rectangle 16">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uLnTx/>
                  <a:uFillTx/>
                  <a:latin typeface="Monotype Corsiva" panose="03010101010201010101" pitchFamily="66" charset="0"/>
                </a:rPr>
                <a:t>CS</a:t>
              </a:r>
            </a:p>
          </p:txBody>
        </p:sp>
      </p:grpSp>
      <p:sp>
        <p:nvSpPr>
          <p:cNvPr id="18" name="Right Arrow 17">
            <a:hlinkClick r:id="rId6" action="ppaction://hlinksldjump" tooltip="Section 7, Finishing &amp; Printing, Evidence Assessment 31,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7</a:t>
            </a:r>
            <a:br>
              <a:rPr lang="en-GB" sz="2200" dirty="0"/>
            </a:br>
            <a:r>
              <a:rPr lang="en-GB" sz="2200" dirty="0"/>
              <a:t>Finishing &amp; Printing</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30</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Assessment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Checklist</a:t>
            </a:r>
            <a:endPar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endParaRPr>
          </a:p>
        </p:txBody>
      </p:sp>
      <p:sp>
        <p:nvSpPr>
          <p:cNvPr id="13" name="Text Placeholder 3"/>
          <p:cNvSpPr txBox="1">
            <a:spLocks/>
          </p:cNvSpPr>
          <p:nvPr/>
        </p:nvSpPr>
        <p:spPr>
          <a:xfrm>
            <a:off x="251520" y="1916833"/>
            <a:ext cx="2736304" cy="3744417"/>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3l</a:t>
            </a:r>
            <a:r>
              <a:rPr lang="en-GB" dirty="0"/>
              <a:t> Objective of the Evidence Checklist:</a:t>
            </a:r>
          </a:p>
          <a:p>
            <a:r>
              <a:rPr lang="en-GB" dirty="0"/>
              <a:t>Speaker’s Notes applied to Slide 4 of the High Close FE College Presentation from the View Tab’s Notes Page Button within the Presentation Views Section. </a:t>
            </a:r>
          </a:p>
        </p:txBody>
      </p:sp>
      <p:pic>
        <p:nvPicPr>
          <p:cNvPr id="5" name="Picture 4"/>
          <p:cNvPicPr>
            <a:picLocks/>
          </p:cNvPicPr>
          <p:nvPr/>
        </p:nvPicPr>
        <p:blipFill>
          <a:blip r:embed="rId8"/>
          <a:stretch>
            <a:fillRect/>
          </a:stretch>
        </p:blipFill>
        <p:spPr>
          <a:xfrm>
            <a:off x="3132480" y="189360"/>
            <a:ext cx="5760000" cy="6480000"/>
          </a:xfrm>
          <a:prstGeom prst="rect">
            <a:avLst/>
          </a:prstGeom>
        </p:spPr>
      </p:pic>
    </p:spTree>
    <p:extLst>
      <p:ext uri="{BB962C8B-B14F-4D97-AF65-F5344CB8AC3E}">
        <p14:creationId xmlns:p14="http://schemas.microsoft.com/office/powerpoint/2010/main" val="3625711321"/>
      </p:ext>
    </p:extLst>
  </p:cSld>
  <p:clrMapOvr>
    <a:masterClrMapping/>
  </p:clrMapOvr>
  <mc:AlternateContent xmlns:mc="http://schemas.openxmlformats.org/markup-compatibility/2006" xmlns:p14="http://schemas.microsoft.com/office/powerpoint/2010/main">
    <mc:Choice Requires="p14">
      <p:transition spd="slow" p14:dur="3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3" action="ppaction://hlinksldjump" tooltip="Section 7, Finishing &amp; Printing, Evidence Assessment 30,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7" name="Rectangle 16">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uLnTx/>
                  <a:uFillTx/>
                  <a:latin typeface="Monotype Corsiva" panose="03010101010201010101" pitchFamily="66" charset="0"/>
                </a:rPr>
                <a:t>CS</a:t>
              </a:r>
            </a:p>
          </p:txBody>
        </p:sp>
      </p:grpSp>
      <p:sp>
        <p:nvSpPr>
          <p:cNvPr id="18" name="Right Arrow 17">
            <a:hlinkClick r:id="rId6" action="ppaction://hlinksldjump" tooltip="Section 7, Finishing &amp; Printing, Evidence Assessment 32,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7</a:t>
            </a:r>
            <a:br>
              <a:rPr lang="en-GB" sz="2200" dirty="0"/>
            </a:br>
            <a:r>
              <a:rPr lang="en-GB" sz="2200" dirty="0"/>
              <a:t>Finishing &amp; Printing</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31</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Assessment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Checklist</a:t>
            </a:r>
            <a:endPar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endParaRPr>
          </a:p>
        </p:txBody>
      </p:sp>
      <p:sp>
        <p:nvSpPr>
          <p:cNvPr id="13" name="Text Placeholder 3"/>
          <p:cNvSpPr txBox="1">
            <a:spLocks/>
          </p:cNvSpPr>
          <p:nvPr/>
        </p:nvSpPr>
        <p:spPr>
          <a:xfrm>
            <a:off x="251520" y="1916833"/>
            <a:ext cx="2736304" cy="3744417"/>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1a</a:t>
            </a:r>
            <a:r>
              <a:rPr lang="en-GB" dirty="0"/>
              <a:t> Objective of the Evidence Checklist:</a:t>
            </a:r>
          </a:p>
          <a:p>
            <a:r>
              <a:rPr lang="en-GB" dirty="0"/>
              <a:t>End Slide applied to the High Close FE College Presentation from the Home Tab’s New Slide Button, then the Insert Blank Slide Selection within the Slides Section.</a:t>
            </a:r>
          </a:p>
        </p:txBody>
      </p:sp>
      <p:pic>
        <p:nvPicPr>
          <p:cNvPr id="5" name="Picture 4"/>
          <p:cNvPicPr>
            <a:picLocks/>
          </p:cNvPicPr>
          <p:nvPr/>
        </p:nvPicPr>
        <p:blipFill>
          <a:blip r:embed="rId8"/>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3642500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7, Finishing &amp; Printing, Evidence Assessment 31, PowerPoint 2016"/>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uLnTx/>
                  <a:uFillTx/>
                  <a:latin typeface="Monotype Corsiva" panose="03010101010201010101" pitchFamily="66" charset="0"/>
                </a:rPr>
                <a:t>CS</a:t>
              </a:r>
            </a:p>
          </p:txBody>
        </p:sp>
      </p:grpSp>
      <p:sp>
        <p:nvSpPr>
          <p:cNvPr id="18" name="Right Arrow 17">
            <a:hlinkClick r:id="rId5" action="ppaction://hlinksldjump" tooltip="Section 7, Finishing &amp; Printing, Evidence Assessment 33, PowerPoint 2016"/>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7</a:t>
            </a:r>
            <a:br>
              <a:rPr lang="en-GB" sz="2200" dirty="0"/>
            </a:br>
            <a:r>
              <a:rPr lang="en-GB" sz="2200" dirty="0"/>
              <a:t>Finishing &amp; Printing</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32</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6" action="ppaction://hlinksldjump" tooltip="Section 7, Assessment Checklist, PowerPoint 2016"/>
              </a:rPr>
              <a:t>Assessment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6" action="ppaction://hlinksldjump" tooltip="Section 7, Assessment Checklist, PowerPoint 2016"/>
              </a:rPr>
              <a:t>Checklist</a:t>
            </a:r>
            <a:endPar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endParaRPr>
          </a:p>
        </p:txBody>
      </p:sp>
      <p:sp>
        <p:nvSpPr>
          <p:cNvPr id="13" name="Text Placeholder 3"/>
          <p:cNvSpPr txBox="1">
            <a:spLocks/>
          </p:cNvSpPr>
          <p:nvPr/>
        </p:nvSpPr>
        <p:spPr>
          <a:xfrm>
            <a:off x="251520" y="1916833"/>
            <a:ext cx="2736304" cy="3744417"/>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1a</a:t>
            </a:r>
            <a:r>
              <a:rPr lang="en-GB" dirty="0"/>
              <a:t> Objective of the Evidence Checklist:</a:t>
            </a:r>
          </a:p>
          <a:p>
            <a:r>
              <a:rPr lang="en-GB" dirty="0"/>
              <a:t>Summary Slide and Preceding Slides Titles applied to the High Close FE College Presentation from the Home Tab’s Layout Button, then the Title And Contents Slide Selection within the Slides Section.</a:t>
            </a:r>
          </a:p>
        </p:txBody>
      </p:sp>
      <p:pic>
        <p:nvPicPr>
          <p:cNvPr id="4" name="Picture 3"/>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2767244176"/>
      </p:ext>
    </p:extLst>
  </p:cSld>
  <p:clrMapOvr>
    <a:masterClrMapping/>
  </p:clrMapOvr>
  <mc:AlternateContent xmlns:mc="http://schemas.openxmlformats.org/markup-compatibility/2006" xmlns:p14="http://schemas.microsoft.com/office/powerpoint/2010/main">
    <mc:Choice Requires="p14">
      <p:transition spd="slow" p14:dur="3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3" action="ppaction://hlinksldjump" tooltip="Section 7, Finishing &amp; Printing, Evidence Assessment 32,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7" name="Rectangle 16">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uLnTx/>
                  <a:uFillTx/>
                  <a:latin typeface="Monotype Corsiva" panose="03010101010201010101" pitchFamily="66" charset="0"/>
                </a:rPr>
                <a:t>CS</a:t>
              </a:r>
            </a:p>
          </p:txBody>
        </p:sp>
      </p:grpSp>
      <p:sp>
        <p:nvSpPr>
          <p:cNvPr id="18" name="Right Arrow 17">
            <a:hlinkClick r:id="rId6" action="ppaction://hlinksldjump" tooltip="Section 7, Finishing &amp; Printing, Evidence Assessment 34,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7</a:t>
            </a:r>
            <a:br>
              <a:rPr lang="en-GB" sz="2200" dirty="0"/>
            </a:br>
            <a:r>
              <a:rPr lang="en-GB" sz="2200" dirty="0"/>
              <a:t>Finishing &amp; Printing</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33</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Assessment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Checklist</a:t>
            </a:r>
            <a:endPar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endParaRPr>
          </a:p>
        </p:txBody>
      </p:sp>
      <p:sp>
        <p:nvSpPr>
          <p:cNvPr id="13" name="Text Placeholder 3"/>
          <p:cNvSpPr txBox="1">
            <a:spLocks/>
          </p:cNvSpPr>
          <p:nvPr/>
        </p:nvSpPr>
        <p:spPr>
          <a:xfrm>
            <a:off x="251520" y="1916833"/>
            <a:ext cx="2736304" cy="3744417"/>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3l</a:t>
            </a:r>
            <a:r>
              <a:rPr lang="en-GB" dirty="0"/>
              <a:t> Objective of the Evidence Checklist:</a:t>
            </a:r>
          </a:p>
          <a:p>
            <a:r>
              <a:rPr lang="en-GB" dirty="0"/>
              <a:t>Speaker’s Notes applied to Slide 17 of the High Close FE College Presentation from the View Tab’s Notes Page Button within the Presentation Views Section. </a:t>
            </a:r>
          </a:p>
        </p:txBody>
      </p:sp>
      <p:pic>
        <p:nvPicPr>
          <p:cNvPr id="2" name="Picture 1"/>
          <p:cNvPicPr>
            <a:picLocks/>
          </p:cNvPicPr>
          <p:nvPr/>
        </p:nvPicPr>
        <p:blipFill>
          <a:blip r:embed="rId8"/>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3373564969"/>
      </p:ext>
    </p:extLst>
  </p:cSld>
  <p:clrMapOvr>
    <a:masterClrMapping/>
  </p:clrMapOvr>
  <mc:AlternateContent xmlns:mc="http://schemas.openxmlformats.org/markup-compatibility/2006" xmlns:p14="http://schemas.microsoft.com/office/powerpoint/2010/main">
    <mc:Choice Requires="p14">
      <p:transition spd="slow" p14:dur="3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8" name="Right Arrow 17">
            <a:hlinkClick r:id="rId3" action="ppaction://hlinksldjump" tooltip="Section 7, Finishing &amp; Printing, Evidence Assessment 35,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4" name="Right Arrow 13">
            <a:hlinkClick r:id="rId5" action="ppaction://hlinksldjump" tooltip="Section 7, Finishing &amp; Printing, Evidence Assessment 33,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6"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7" name="Rectangle 16">
              <a:hlinkClick r:id="rId6"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uLnTx/>
                  <a:uFillTx/>
                  <a:latin typeface="Monotype Corsiva" panose="03010101010201010101" pitchFamily="66" charset="0"/>
                </a:rPr>
                <a:t>CS</a:t>
              </a:r>
            </a:p>
          </p:txBody>
        </p:sp>
      </p:gr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7</a:t>
            </a:r>
            <a:br>
              <a:rPr lang="en-GB" sz="2200" dirty="0"/>
            </a:br>
            <a:r>
              <a:rPr lang="en-GB" sz="2200" dirty="0"/>
              <a:t>Finishing &amp; Printing</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34</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Assessment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Checklist</a:t>
            </a:r>
            <a:endPar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endParaRPr>
          </a:p>
        </p:txBody>
      </p:sp>
      <p:sp>
        <p:nvSpPr>
          <p:cNvPr id="13" name="Text Placeholder 3"/>
          <p:cNvSpPr txBox="1">
            <a:spLocks/>
          </p:cNvSpPr>
          <p:nvPr/>
        </p:nvSpPr>
        <p:spPr>
          <a:xfrm>
            <a:off x="251520" y="1916833"/>
            <a:ext cx="2736304" cy="3744417"/>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5a</a:t>
            </a:r>
            <a:r>
              <a:rPr lang="en-GB" dirty="0"/>
              <a:t> Objective of the Evidence Checklist:</a:t>
            </a:r>
          </a:p>
          <a:p>
            <a:r>
              <a:rPr lang="en-GB" dirty="0"/>
              <a:t>Summary Slide of the High Close FE College Presentation moved before the All Systems Go Slide within Slide Sorter View, then a New End Slide applied, then the Presentation Spell Checked and Saved. </a:t>
            </a:r>
          </a:p>
        </p:txBody>
      </p:sp>
      <p:pic>
        <p:nvPicPr>
          <p:cNvPr id="3" name="Picture 2"/>
          <p:cNvPicPr>
            <a:picLocks/>
          </p:cNvPicPr>
          <p:nvPr/>
        </p:nvPicPr>
        <p:blipFill>
          <a:blip r:embed="rId8"/>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1072585151"/>
      </p:ext>
    </p:extLst>
  </p:cSld>
  <p:clrMapOvr>
    <a:masterClrMapping/>
  </p:clrMapOvr>
  <mc:AlternateContent xmlns:mc="http://schemas.openxmlformats.org/markup-compatibility/2006" xmlns:p14="http://schemas.microsoft.com/office/powerpoint/2010/main">
    <mc:Choice Requires="p14">
      <p:transition spd="slow" p14:dur="3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P spid="1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3" action="ppaction://hlinksldjump" tooltip="Section 7, Finishing &amp; Printing, Evidence Assessment 34,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7" name="Rectangle 16">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uLnTx/>
                  <a:uFillTx/>
                  <a:latin typeface="Monotype Corsiva" panose="03010101010201010101" pitchFamily="66" charset="0"/>
                </a:rPr>
                <a:t>CS</a:t>
              </a:r>
            </a:p>
          </p:txBody>
        </p:sp>
      </p:grpSp>
      <p:sp>
        <p:nvSpPr>
          <p:cNvPr id="18" name="Right Arrow 17">
            <a:hlinkClick r:id="rId6" action="ppaction://hlinksldjump" tooltip="Section 7, Finishing &amp; Printing, Evidence Assessment 36,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7</a:t>
            </a:r>
            <a:br>
              <a:rPr lang="en-GB" sz="2200" dirty="0"/>
            </a:br>
            <a:r>
              <a:rPr lang="en-GB" sz="2200" dirty="0"/>
              <a:t>Finishing &amp; Printing</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35</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Assessment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Checklist</a:t>
            </a:r>
            <a:endPar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endParaRPr>
          </a:p>
        </p:txBody>
      </p:sp>
      <p:sp>
        <p:nvSpPr>
          <p:cNvPr id="13" name="Text Placeholder 3"/>
          <p:cNvSpPr txBox="1">
            <a:spLocks/>
          </p:cNvSpPr>
          <p:nvPr/>
        </p:nvSpPr>
        <p:spPr>
          <a:xfrm>
            <a:off x="251520" y="1916833"/>
            <a:ext cx="2736304" cy="3744417"/>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5a</a:t>
            </a:r>
            <a:r>
              <a:rPr lang="en-GB" dirty="0"/>
              <a:t>, </a:t>
            </a:r>
            <a:r>
              <a:rPr lang="en-GB" dirty="0" err="1"/>
              <a:t>5b</a:t>
            </a:r>
            <a:r>
              <a:rPr lang="en-GB" dirty="0"/>
              <a:t> and </a:t>
            </a:r>
            <a:r>
              <a:rPr lang="en-GB" dirty="0" err="1"/>
              <a:t>5e</a:t>
            </a:r>
            <a:r>
              <a:rPr lang="en-GB" dirty="0"/>
              <a:t> Objectives of the Evidence Checklist:</a:t>
            </a:r>
          </a:p>
          <a:p>
            <a:r>
              <a:rPr lang="en-GB" dirty="0"/>
              <a:t>File Tab’s Export Dialog Box Selected for the High Close FE College  Presentation, then the Package Presentation For CD Selection, then Package For CD Button. </a:t>
            </a:r>
          </a:p>
        </p:txBody>
      </p:sp>
      <p:sp>
        <p:nvSpPr>
          <p:cNvPr id="11" name="Pentagon 10">
            <a:hlinkClick r:id="rId6" action="ppaction://hlinksldjump" tooltip="Next Procedure"/>
          </p:cNvPr>
          <p:cNvSpPr/>
          <p:nvPr/>
        </p:nvSpPr>
        <p:spPr>
          <a:xfrm>
            <a:off x="1115616" y="4149080"/>
            <a:ext cx="895276" cy="360040"/>
          </a:xfrm>
          <a:prstGeom prst="homePlate">
            <a:avLst/>
          </a:prstGeom>
          <a:solidFill>
            <a:srgbClr val="C00000">
              <a:alpha val="88000"/>
            </a:srgbClr>
          </a:solidFill>
          <a:ln w="190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Monotype Corsiva" panose="03010101010201010101" pitchFamily="66" charset="0"/>
              </a:rPr>
              <a:t>Next Procedure</a:t>
            </a:r>
          </a:p>
        </p:txBody>
      </p:sp>
      <p:pic>
        <p:nvPicPr>
          <p:cNvPr id="2" name="Picture 1"/>
          <p:cNvPicPr>
            <a:picLocks/>
          </p:cNvPicPr>
          <p:nvPr/>
        </p:nvPicPr>
        <p:blipFill>
          <a:blip r:embed="rId8"/>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3341310951"/>
      </p:ext>
    </p:extLst>
  </p:cSld>
  <p:clrMapOvr>
    <a:masterClrMapping/>
  </p:clrMapOvr>
  <mc:AlternateContent xmlns:mc="http://schemas.openxmlformats.org/markup-compatibility/2006" xmlns:p14="http://schemas.microsoft.com/office/powerpoint/2010/main">
    <mc:Choice Requires="p14">
      <p:transition spd="slow" p14:dur="3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3" action="ppaction://hlinksldjump" tooltip="Section 7, Finishing &amp; Printing, Evidence Assessment 35, PowerPoint 2016"/>
          </p:cNvPr>
          <p:cNvSpPr/>
          <p:nvPr/>
        </p:nvSpPr>
        <p:spPr>
          <a:xfrm rot="10800000">
            <a:off x="544376" y="6320705"/>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7" name="Rectangle 16">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uLnTx/>
                  <a:uFillTx/>
                  <a:latin typeface="Monotype Corsiva" panose="03010101010201010101" pitchFamily="66" charset="0"/>
                </a:rPr>
                <a:t>CS</a:t>
              </a:r>
            </a:p>
          </p:txBody>
        </p:sp>
      </p:grpSp>
      <p:sp>
        <p:nvSpPr>
          <p:cNvPr id="18" name="Right Arrow 17">
            <a:hlinkClick r:id="rId6" action="ppaction://hlinksldjump" tooltip="Section 7, Finishing &amp; Printing, Evidence Assessment 37, PowerPoint 2016"/>
          </p:cNvPr>
          <p:cNvSpPr/>
          <p:nvPr/>
        </p:nvSpPr>
        <p:spPr>
          <a:xfrm>
            <a:off x="1691680" y="6320705"/>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7</a:t>
            </a:r>
            <a:br>
              <a:rPr lang="en-GB" sz="2200" dirty="0"/>
            </a:br>
            <a:r>
              <a:rPr lang="en-GB" sz="2200" dirty="0"/>
              <a:t>Finishing &amp; Printing</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36</a:t>
            </a:r>
          </a:p>
        </p:txBody>
      </p:sp>
      <p:sp>
        <p:nvSpPr>
          <p:cNvPr id="12" name="Bevel 11"/>
          <p:cNvSpPr/>
          <p:nvPr/>
        </p:nvSpPr>
        <p:spPr>
          <a:xfrm>
            <a:off x="1043607" y="5860868"/>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Assessment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Checklist</a:t>
            </a:r>
            <a:endPar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endParaRPr>
          </a:p>
        </p:txBody>
      </p:sp>
      <p:sp>
        <p:nvSpPr>
          <p:cNvPr id="13" name="Text Placeholder 3"/>
          <p:cNvSpPr txBox="1">
            <a:spLocks/>
          </p:cNvSpPr>
          <p:nvPr/>
        </p:nvSpPr>
        <p:spPr>
          <a:xfrm>
            <a:off x="251520" y="1916833"/>
            <a:ext cx="2880960" cy="3744417"/>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5b</a:t>
            </a:r>
            <a:r>
              <a:rPr lang="en-GB" dirty="0"/>
              <a:t> and </a:t>
            </a:r>
            <a:r>
              <a:rPr lang="en-GB" dirty="0" err="1"/>
              <a:t>5e</a:t>
            </a:r>
            <a:r>
              <a:rPr lang="en-GB" dirty="0"/>
              <a:t> Objectives of the Evidence Checklist:</a:t>
            </a:r>
          </a:p>
          <a:p>
            <a:r>
              <a:rPr lang="en-GB" dirty="0"/>
              <a:t>High Close </a:t>
            </a:r>
            <a:r>
              <a:rPr lang="en-GB" dirty="0" err="1"/>
              <a:t>Coll</a:t>
            </a:r>
            <a:r>
              <a:rPr lang="en-GB" dirty="0"/>
              <a:t> entered in the Name The CD Selection, then the Copy To Folder Button within the Package For CD Dialog Box, then the Browse Button within the Copy To Folder Dialog Box to locate the Storage Location, then the Select Button, then the OK Button, then the Yes Button to the Microsoft PowerPoint Question.</a:t>
            </a:r>
          </a:p>
        </p:txBody>
      </p:sp>
      <p:sp>
        <p:nvSpPr>
          <p:cNvPr id="19" name="Pentagon 18">
            <a:hlinkClick r:id="rId6" action="ppaction://hlinksldjump" tooltip="Final Procedure"/>
          </p:cNvPr>
          <p:cNvSpPr/>
          <p:nvPr/>
        </p:nvSpPr>
        <p:spPr>
          <a:xfrm>
            <a:off x="1115616" y="4653136"/>
            <a:ext cx="895276" cy="360040"/>
          </a:xfrm>
          <a:prstGeom prst="homePlate">
            <a:avLst/>
          </a:prstGeom>
          <a:solidFill>
            <a:srgbClr val="C00000">
              <a:alpha val="88000"/>
            </a:srgbClr>
          </a:solidFill>
          <a:ln w="190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Monotype Corsiva" panose="03010101010201010101" pitchFamily="66" charset="0"/>
              </a:rPr>
              <a:t>Final Procedure</a:t>
            </a:r>
          </a:p>
        </p:txBody>
      </p:sp>
      <p:sp>
        <p:nvSpPr>
          <p:cNvPr id="21" name="Rectangle 20"/>
          <p:cNvSpPr/>
          <p:nvPr/>
        </p:nvSpPr>
        <p:spPr>
          <a:xfrm>
            <a:off x="662126" y="5085183"/>
            <a:ext cx="1893650" cy="720081"/>
          </a:xfrm>
          <a:prstGeom prst="rect">
            <a:avLst/>
          </a:prstGeom>
          <a:blipFill>
            <a:blip r:embed="rId8"/>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FF0000"/>
                </a:solidFill>
                <a:latin typeface="Monotype Corsiva" panose="03010101010201010101" pitchFamily="66" charset="0"/>
              </a:rPr>
              <a:t>For This Section I Had Decided To Copy To The (C:) Drive Rather Than The (E:) Drive.</a:t>
            </a:r>
          </a:p>
        </p:txBody>
      </p:sp>
      <p:pic>
        <p:nvPicPr>
          <p:cNvPr id="3" name="Picture 2"/>
          <p:cNvPicPr>
            <a:picLocks/>
          </p:cNvPicPr>
          <p:nvPr/>
        </p:nvPicPr>
        <p:blipFill>
          <a:blip r:embed="rId9"/>
          <a:stretch>
            <a:fillRect/>
          </a:stretch>
        </p:blipFill>
        <p:spPr>
          <a:xfrm>
            <a:off x="3132480" y="188640"/>
            <a:ext cx="5760000" cy="6480000"/>
          </a:xfrm>
          <a:prstGeom prst="rect">
            <a:avLst/>
          </a:prstGeom>
          <a:ln w="25400">
            <a:solidFill>
              <a:srgbClr val="990000"/>
            </a:solidFill>
            <a:prstDash val="sysDash"/>
          </a:ln>
        </p:spPr>
      </p:pic>
      <p:pic>
        <p:nvPicPr>
          <p:cNvPr id="4" name="Picture 3"/>
          <p:cNvPicPr>
            <a:picLocks noChangeAspect="1"/>
          </p:cNvPicPr>
          <p:nvPr/>
        </p:nvPicPr>
        <p:blipFill>
          <a:blip r:embed="rId10"/>
          <a:stretch>
            <a:fillRect/>
          </a:stretch>
        </p:blipFill>
        <p:spPr>
          <a:xfrm>
            <a:off x="5868784" y="4762028"/>
            <a:ext cx="3096344" cy="1276350"/>
          </a:xfrm>
          <a:prstGeom prst="rect">
            <a:avLst/>
          </a:prstGeom>
        </p:spPr>
      </p:pic>
    </p:spTree>
    <p:extLst>
      <p:ext uri="{BB962C8B-B14F-4D97-AF65-F5344CB8AC3E}">
        <p14:creationId xmlns:p14="http://schemas.microsoft.com/office/powerpoint/2010/main" val="677388605"/>
      </p:ext>
    </p:extLst>
  </p:cSld>
  <p:clrMapOvr>
    <a:masterClrMapping/>
  </p:clrMapOvr>
  <mc:AlternateContent xmlns:mc="http://schemas.openxmlformats.org/markup-compatibility/2006" xmlns:p14="http://schemas.microsoft.com/office/powerpoint/2010/main">
    <mc:Choice Requires="p14">
      <p:transition spd="slow" p14:dur="3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3" action="ppaction://hlinksldjump" tooltip="Section 7, Finishing &amp; Printing, Evidence Assessment 36, PowerPoint 2016"/>
          </p:cNvPr>
          <p:cNvSpPr/>
          <p:nvPr/>
        </p:nvSpPr>
        <p:spPr>
          <a:xfrm rot="10800000">
            <a:off x="544376" y="6176689"/>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7" name="Rectangle 16">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uLnTx/>
                  <a:uFillTx/>
                  <a:latin typeface="Monotype Corsiva" panose="03010101010201010101" pitchFamily="66" charset="0"/>
                </a:rPr>
                <a:t>CS</a:t>
              </a:r>
            </a:p>
          </p:txBody>
        </p:sp>
      </p:grpSp>
      <p:sp>
        <p:nvSpPr>
          <p:cNvPr id="18" name="Right Arrow 17">
            <a:hlinkClick r:id="rId6" action="ppaction://hlinksldjump" tooltip="Section 7, Finishing &amp; Printing, Evidence Assessment 38, PowerPoint 2016"/>
          </p:cNvPr>
          <p:cNvSpPr/>
          <p:nvPr/>
        </p:nvSpPr>
        <p:spPr>
          <a:xfrm>
            <a:off x="1691680" y="6176689"/>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7</a:t>
            </a:r>
            <a:br>
              <a:rPr lang="en-GB" sz="2200" dirty="0"/>
            </a:br>
            <a:r>
              <a:rPr lang="en-GB" sz="2200" dirty="0"/>
              <a:t>Finishing &amp; Printing</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37</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Assessment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Checklist</a:t>
            </a:r>
            <a:endPar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endParaRPr>
          </a:p>
        </p:txBody>
      </p:sp>
      <p:sp>
        <p:nvSpPr>
          <p:cNvPr id="13" name="Text Placeholder 3"/>
          <p:cNvSpPr txBox="1">
            <a:spLocks/>
          </p:cNvSpPr>
          <p:nvPr/>
        </p:nvSpPr>
        <p:spPr>
          <a:xfrm>
            <a:off x="251520" y="1916833"/>
            <a:ext cx="2880960" cy="3744417"/>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5b</a:t>
            </a:r>
            <a:r>
              <a:rPr lang="en-GB" dirty="0"/>
              <a:t> and </a:t>
            </a:r>
            <a:r>
              <a:rPr lang="en-GB" dirty="0" err="1"/>
              <a:t>5e</a:t>
            </a:r>
            <a:r>
              <a:rPr lang="en-GB" dirty="0"/>
              <a:t> Objectives of the Evidence Checklist:</a:t>
            </a:r>
          </a:p>
          <a:p>
            <a:r>
              <a:rPr lang="en-GB" dirty="0"/>
              <a:t>High Close </a:t>
            </a:r>
            <a:r>
              <a:rPr lang="en-GB" dirty="0" err="1"/>
              <a:t>Coll</a:t>
            </a:r>
            <a:r>
              <a:rPr lang="en-GB" dirty="0"/>
              <a:t> Folder and Files stored within My Web Folder and subsequent Folders within the File Explorer’s My Documents Location. </a:t>
            </a:r>
          </a:p>
        </p:txBody>
      </p:sp>
      <p:pic>
        <p:nvPicPr>
          <p:cNvPr id="2" name="Picture 1"/>
          <p:cNvPicPr>
            <a:picLocks/>
          </p:cNvPicPr>
          <p:nvPr/>
        </p:nvPicPr>
        <p:blipFill>
          <a:blip r:embed="rId8"/>
          <a:stretch>
            <a:fillRect/>
          </a:stretch>
        </p:blipFill>
        <p:spPr>
          <a:xfrm>
            <a:off x="3131840" y="18864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1326864343"/>
      </p:ext>
    </p:extLst>
  </p:cSld>
  <p:clrMapOvr>
    <a:masterClrMapping/>
  </p:clrMapOvr>
  <mc:AlternateContent xmlns:mc="http://schemas.openxmlformats.org/markup-compatibility/2006" xmlns:p14="http://schemas.microsoft.com/office/powerpoint/2010/main">
    <mc:Choice Requires="p14">
      <p:transition spd="slow" p14:dur="3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511111"/>
            <a:ext cx="2949178" cy="1261707"/>
          </a:xfrm>
        </p:spPr>
        <p:txBody>
          <a:bodyPr>
            <a:noAutofit/>
          </a:bodyPr>
          <a:lstStyle/>
          <a:p>
            <a:r>
              <a:rPr lang="en-GB" sz="2200" dirty="0">
                <a:solidFill>
                  <a:srgbClr val="003192"/>
                </a:solidFill>
              </a:rPr>
              <a:t>Section 1</a:t>
            </a:r>
            <a:br>
              <a:rPr lang="en-GB" sz="2200" dirty="0"/>
            </a:br>
            <a:r>
              <a:rPr lang="en-GB" sz="2200" dirty="0"/>
              <a:t>Preparation</a:t>
            </a:r>
            <a:br>
              <a:rPr lang="en-GB" sz="2200" dirty="0"/>
            </a:br>
            <a:r>
              <a:rPr lang="en-GB" sz="2200" dirty="0">
                <a:solidFill>
                  <a:srgbClr val="0070C0"/>
                </a:solidFill>
              </a:rPr>
              <a:t>Exercise 9 </a:t>
            </a:r>
            <a:br>
              <a:rPr lang="en-GB" sz="2200" dirty="0"/>
            </a:br>
            <a:r>
              <a:rPr lang="en-GB" sz="2200" dirty="0"/>
              <a:t>Creating A Template</a:t>
            </a:r>
          </a:p>
        </p:txBody>
      </p:sp>
      <p:sp>
        <p:nvSpPr>
          <p:cNvPr id="4" name="Text Placeholder 3"/>
          <p:cNvSpPr>
            <a:spLocks noGrp="1"/>
          </p:cNvSpPr>
          <p:nvPr>
            <p:ph type="body" sz="half" idx="2"/>
          </p:nvPr>
        </p:nvSpPr>
        <p:spPr>
          <a:xfrm>
            <a:off x="251520" y="1916832"/>
            <a:ext cx="2736304" cy="2090906"/>
          </a:xfrm>
          <a:effectLst>
            <a:outerShdw blurRad="50800" dist="38100" dir="16200000" rotWithShape="0">
              <a:prstClr val="black">
                <a:alpha val="40000"/>
              </a:prstClr>
            </a:outerShdw>
          </a:effectLst>
        </p:spPr>
        <p:txBody>
          <a:bodyPr vert="horz" lIns="91440" tIns="45720" rIns="91440" bIns="45720" rtlCol="0">
            <a:normAutofit/>
          </a:bodyPr>
          <a:lstStyle/>
          <a:p>
            <a:r>
              <a:rPr lang="en-GB" sz="1700" dirty="0"/>
              <a:t>Screen Print Evidence for </a:t>
            </a:r>
            <a:r>
              <a:rPr lang="en-GB" sz="1700" dirty="0" err="1"/>
              <a:t>2b</a:t>
            </a:r>
            <a:r>
              <a:rPr lang="en-GB" sz="1700" dirty="0"/>
              <a:t> Objective of the Evidence Checklist:</a:t>
            </a:r>
          </a:p>
          <a:p>
            <a:r>
              <a:rPr lang="en-GB" sz="1700" dirty="0" err="1"/>
              <a:t>Exercise1.potx</a:t>
            </a:r>
            <a:r>
              <a:rPr lang="en-GB" sz="1700" dirty="0"/>
              <a:t> Template Saved As and displayed in the Title Bar.</a:t>
            </a:r>
          </a:p>
        </p:txBody>
      </p:sp>
      <p:sp>
        <p:nvSpPr>
          <p:cNvPr id="14" name="Right Arrow 13">
            <a:hlinkClick r:id="rId3" action="ppaction://hlinksldjump" tooltip="Section 1, Preparation, Exercise 8, Background  Effects"/>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6" action="ppaction://hlinksldjump" tooltip="Section 1, Preparation, Exercise 10, Using A Template"/>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p:cNvPicPr>
          <p:nvPr/>
        </p:nvPicPr>
        <p:blipFill>
          <a:blip r:embed="rId7"/>
          <a:stretch>
            <a:fillRect/>
          </a:stretch>
        </p:blipFill>
        <p:spPr>
          <a:xfrm>
            <a:off x="3131840" y="188913"/>
            <a:ext cx="5760000" cy="6480000"/>
          </a:xfrm>
          <a:prstGeom prst="rect">
            <a:avLst/>
          </a:prstGeom>
          <a:ln w="25400">
            <a:solidFill>
              <a:srgbClr val="990000"/>
            </a:solidFill>
            <a:prstDash val="sysDash"/>
          </a:ln>
        </p:spPr>
      </p:pic>
      <p:sp>
        <p:nvSpPr>
          <p:cNvPr id="12" name="Bevel 11">
            <a:hlinkClick r:id="rId8" action="ppaction://hlinksldjump" tooltip="Section 1 Evidence Checklist"/>
          </p:cNvPr>
          <p:cNvSpPr/>
          <p:nvPr/>
        </p:nvSpPr>
        <p:spPr>
          <a:xfrm>
            <a:off x="1043607" y="5356812"/>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Monotype Corsiva" panose="03010101010201010101" pitchFamily="66" charset="0"/>
                <a:hlinkClick r:id="rId8" action="ppaction://hlinksldjump" tooltip="Section 1, Assessment Checklist"/>
              </a:rPr>
              <a:t>Assessment</a:t>
            </a:r>
          </a:p>
          <a:p>
            <a:pPr algn="ctr"/>
            <a:r>
              <a:rPr lang="en-GB" sz="1200" dirty="0">
                <a:solidFill>
                  <a:schemeClr val="tx1"/>
                </a:solidFill>
                <a:latin typeface="Monotype Corsiva" panose="03010101010201010101" pitchFamily="66" charset="0"/>
                <a:hlinkClick r:id="rId8" action="ppaction://hlinksldjump" tooltip="Section 1, Assessment Checklist"/>
              </a:rPr>
              <a:t>Checklist</a:t>
            </a:r>
            <a:endParaRPr lang="en-GB" sz="1200" dirty="0">
              <a:solidFill>
                <a:schemeClr val="tx1"/>
              </a:solidFill>
              <a:latin typeface="Monotype Corsiva" panose="03010101010201010101" pitchFamily="66" charset="0"/>
            </a:endParaRPr>
          </a:p>
        </p:txBody>
      </p:sp>
      <p:sp>
        <p:nvSpPr>
          <p:cNvPr id="3" name="TextBox 2"/>
          <p:cNvSpPr txBox="1"/>
          <p:nvPr/>
        </p:nvSpPr>
        <p:spPr>
          <a:xfrm>
            <a:off x="611560" y="3420289"/>
            <a:ext cx="2016224" cy="584775"/>
          </a:xfrm>
          <a:prstGeom prst="rect">
            <a:avLst/>
          </a:prstGeom>
          <a:noFill/>
        </p:spPr>
        <p:txBody>
          <a:bodyPr wrap="square" rtlCol="0">
            <a:spAutoFit/>
          </a:bodyPr>
          <a:lstStyle/>
          <a:p>
            <a:pPr algn="ctr"/>
            <a:r>
              <a:rPr lang="en-GB" b="1" dirty="0">
                <a:solidFill>
                  <a:srgbClr val="FF0000"/>
                </a:solidFill>
                <a:latin typeface="Monotype Corsiva" panose="03010101010201010101" pitchFamily="66" charset="0"/>
                <a:hlinkClick r:id="rId9" action="ppaction://hlinksldjump" tooltip="Second Objective 2b Evidence"/>
              </a:rPr>
              <a:t>(</a:t>
            </a:r>
            <a:r>
              <a:rPr lang="en-GB" sz="1600" b="1" dirty="0">
                <a:solidFill>
                  <a:srgbClr val="FF0000"/>
                </a:solidFill>
                <a:latin typeface="Monotype Corsiva" panose="03010101010201010101" pitchFamily="66" charset="0"/>
                <a:hlinkClick r:id="rId9" action="ppaction://hlinksldjump" tooltip="Second Objective 2b Evidence"/>
              </a:rPr>
              <a:t>SECOND TEMPLATE WITHIN SECTION 2)</a:t>
            </a:r>
            <a:endParaRPr lang="en-GB" sz="1600" b="1" dirty="0">
              <a:solidFill>
                <a:srgbClr val="FF0000"/>
              </a:solidFill>
              <a:latin typeface="Monotype Corsiva" panose="03010101010201010101" pitchFamily="66" charset="0"/>
            </a:endParaRPr>
          </a:p>
        </p:txBody>
      </p:sp>
    </p:spTree>
    <p:extLst>
      <p:ext uri="{BB962C8B-B14F-4D97-AF65-F5344CB8AC3E}">
        <p14:creationId xmlns:p14="http://schemas.microsoft.com/office/powerpoint/2010/main" val="839798544"/>
      </p:ext>
    </p:extLst>
  </p:cSld>
  <p:clrMapOvr>
    <a:masterClrMapping/>
  </p:clrMapOvr>
  <mc:AlternateContent xmlns:mc="http://schemas.openxmlformats.org/markup-compatibility/2006" xmlns:p14="http://schemas.microsoft.com/office/powerpoint/2010/main">
    <mc:Choice Requires="p14">
      <p:transition spd="slow" p14:dur="3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3" action="ppaction://hlinksldjump" tooltip="Section 7, Finishing &amp; Printing, Evidence Assessment 37, PowerPoint 2016"/>
          </p:cNvPr>
          <p:cNvSpPr/>
          <p:nvPr/>
        </p:nvSpPr>
        <p:spPr>
          <a:xfrm rot="10800000">
            <a:off x="544376" y="6176689"/>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7" name="Rectangle 16">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uLnTx/>
                  <a:uFillTx/>
                  <a:latin typeface="Monotype Corsiva" panose="03010101010201010101" pitchFamily="66" charset="0"/>
                </a:rPr>
                <a:t>CS</a:t>
              </a:r>
            </a:p>
          </p:txBody>
        </p:sp>
      </p:grpSp>
      <p:sp>
        <p:nvSpPr>
          <p:cNvPr id="18" name="Right Arrow 17">
            <a:hlinkClick r:id="rId6" action="ppaction://hlinksldjump" tooltip="Section 7, Finishing &amp; Printing, Evidence Assessment 39, PowerPoint 2016"/>
          </p:cNvPr>
          <p:cNvSpPr/>
          <p:nvPr/>
        </p:nvSpPr>
        <p:spPr>
          <a:xfrm>
            <a:off x="1691680" y="6176689"/>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7</a:t>
            </a:r>
            <a:br>
              <a:rPr lang="en-GB" sz="2200" dirty="0"/>
            </a:br>
            <a:r>
              <a:rPr lang="en-GB" sz="2200" dirty="0"/>
              <a:t>Finishing &amp; Printing</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38</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Assessment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Checklist</a:t>
            </a:r>
            <a:endPar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endParaRPr>
          </a:p>
        </p:txBody>
      </p:sp>
      <p:sp>
        <p:nvSpPr>
          <p:cNvPr id="13" name="Text Placeholder 3"/>
          <p:cNvSpPr txBox="1">
            <a:spLocks/>
          </p:cNvSpPr>
          <p:nvPr/>
        </p:nvSpPr>
        <p:spPr>
          <a:xfrm>
            <a:off x="251520" y="1916833"/>
            <a:ext cx="2880960" cy="3744417"/>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5d</a:t>
            </a:r>
            <a:r>
              <a:rPr lang="en-GB" dirty="0"/>
              <a:t> Objective of the Evidence Checklist:</a:t>
            </a:r>
          </a:p>
          <a:p>
            <a:r>
              <a:rPr lang="en-GB" dirty="0"/>
              <a:t>File Tab’s Save As Dialog Box Selected for the High Close FE College Presentation, then the OneDrive - Personal Button, then the Andrew Stretton’s Folder Button within the This Week Section, then the Save Button within the Save As Dialog Box.</a:t>
            </a:r>
          </a:p>
        </p:txBody>
      </p:sp>
      <p:pic>
        <p:nvPicPr>
          <p:cNvPr id="2" name="Picture 1"/>
          <p:cNvPicPr>
            <a:picLocks/>
          </p:cNvPicPr>
          <p:nvPr/>
        </p:nvPicPr>
        <p:blipFill>
          <a:blip r:embed="rId8"/>
          <a:stretch>
            <a:fillRect/>
          </a:stretch>
        </p:blipFill>
        <p:spPr>
          <a:xfrm>
            <a:off x="3132480" y="188640"/>
            <a:ext cx="5760000" cy="6480000"/>
          </a:xfrm>
          <a:prstGeom prst="rect">
            <a:avLst/>
          </a:prstGeom>
          <a:ln w="25400">
            <a:solidFill>
              <a:srgbClr val="990000"/>
            </a:solidFill>
            <a:prstDash val="sysDash"/>
          </a:ln>
        </p:spPr>
      </p:pic>
      <p:sp>
        <p:nvSpPr>
          <p:cNvPr id="19" name="Pentagon 18">
            <a:hlinkClick r:id="rId6" action="ppaction://hlinksldjump" tooltip="Next Procedure"/>
          </p:cNvPr>
          <p:cNvSpPr/>
          <p:nvPr/>
        </p:nvSpPr>
        <p:spPr>
          <a:xfrm>
            <a:off x="1120440" y="4539432"/>
            <a:ext cx="895276" cy="360040"/>
          </a:xfrm>
          <a:prstGeom prst="homePlate">
            <a:avLst/>
          </a:prstGeom>
          <a:solidFill>
            <a:srgbClr val="C00000">
              <a:alpha val="88000"/>
            </a:srgbClr>
          </a:solidFill>
          <a:ln w="190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Monotype Corsiva" panose="03010101010201010101" pitchFamily="66" charset="0"/>
              </a:rPr>
              <a:t>Next Procedure</a:t>
            </a:r>
          </a:p>
        </p:txBody>
      </p:sp>
    </p:spTree>
    <p:extLst>
      <p:ext uri="{BB962C8B-B14F-4D97-AF65-F5344CB8AC3E}">
        <p14:creationId xmlns:p14="http://schemas.microsoft.com/office/powerpoint/2010/main" val="230650997"/>
      </p:ext>
    </p:extLst>
  </p:cSld>
  <p:clrMapOvr>
    <a:masterClrMapping/>
  </p:clrMapOvr>
  <mc:AlternateContent xmlns:mc="http://schemas.openxmlformats.org/markup-compatibility/2006" xmlns:p14="http://schemas.microsoft.com/office/powerpoint/2010/main">
    <mc:Choice Requires="p14">
      <p:transition spd="slow" p14:dur="3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3" action="ppaction://hlinksldjump" tooltip="Section 7, Finishing &amp; Printing, Evidence Assessment 38, PowerPoint 2016"/>
          </p:cNvPr>
          <p:cNvSpPr/>
          <p:nvPr/>
        </p:nvSpPr>
        <p:spPr>
          <a:xfrm rot="10800000">
            <a:off x="544376" y="6176689"/>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7" name="Rectangle 16">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uLnTx/>
                  <a:uFillTx/>
                  <a:latin typeface="Monotype Corsiva" panose="03010101010201010101" pitchFamily="66" charset="0"/>
                </a:rPr>
                <a:t>CS</a:t>
              </a:r>
            </a:p>
          </p:txBody>
        </p:sp>
      </p:grpSp>
      <p:sp>
        <p:nvSpPr>
          <p:cNvPr id="18" name="Right Arrow 17">
            <a:hlinkClick r:id="rId6" action="ppaction://hlinksldjump" tooltip="Section 7, Finishing &amp; Printing, Evidence Assessment 40, PowerPoint 2016"/>
          </p:cNvPr>
          <p:cNvSpPr/>
          <p:nvPr/>
        </p:nvSpPr>
        <p:spPr>
          <a:xfrm>
            <a:off x="1691680" y="6176689"/>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7</a:t>
            </a:r>
            <a:br>
              <a:rPr lang="en-GB" sz="2200" dirty="0"/>
            </a:br>
            <a:r>
              <a:rPr lang="en-GB" sz="2200" dirty="0"/>
              <a:t>Finishing &amp; Printing</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39</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Assessment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Checklist</a:t>
            </a:r>
            <a:endPar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endParaRPr>
          </a:p>
        </p:txBody>
      </p:sp>
      <p:sp>
        <p:nvSpPr>
          <p:cNvPr id="13" name="Text Placeholder 3"/>
          <p:cNvSpPr txBox="1">
            <a:spLocks/>
          </p:cNvSpPr>
          <p:nvPr/>
        </p:nvSpPr>
        <p:spPr>
          <a:xfrm>
            <a:off x="251520" y="1916833"/>
            <a:ext cx="2880960" cy="3744417"/>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5d</a:t>
            </a:r>
            <a:r>
              <a:rPr lang="en-GB" dirty="0"/>
              <a:t> Objective of the Evidence Checklist:</a:t>
            </a:r>
          </a:p>
          <a:p>
            <a:r>
              <a:rPr lang="en-GB" dirty="0"/>
              <a:t>High Close FE College Presentation being Up-Loaded to OneDrive.</a:t>
            </a:r>
          </a:p>
        </p:txBody>
      </p:sp>
      <p:pic>
        <p:nvPicPr>
          <p:cNvPr id="4" name="Picture 3"/>
          <p:cNvPicPr>
            <a:picLocks/>
          </p:cNvPicPr>
          <p:nvPr/>
        </p:nvPicPr>
        <p:blipFill>
          <a:blip r:embed="rId8"/>
          <a:stretch>
            <a:fillRect/>
          </a:stretch>
        </p:blipFill>
        <p:spPr>
          <a:xfrm>
            <a:off x="3131840" y="189360"/>
            <a:ext cx="5760000" cy="6480000"/>
          </a:xfrm>
          <a:prstGeom prst="rect">
            <a:avLst/>
          </a:prstGeom>
          <a:ln w="25400">
            <a:solidFill>
              <a:srgbClr val="990000"/>
            </a:solidFill>
            <a:prstDash val="sysDash"/>
          </a:ln>
        </p:spPr>
      </p:pic>
      <p:sp>
        <p:nvSpPr>
          <p:cNvPr id="19" name="Pentagon 18">
            <a:hlinkClick r:id="rId6" action="ppaction://hlinksldjump" tooltip="Next Procedure"/>
          </p:cNvPr>
          <p:cNvSpPr/>
          <p:nvPr/>
        </p:nvSpPr>
        <p:spPr>
          <a:xfrm>
            <a:off x="1120440" y="4539432"/>
            <a:ext cx="895276" cy="360040"/>
          </a:xfrm>
          <a:prstGeom prst="homePlate">
            <a:avLst/>
          </a:prstGeom>
          <a:solidFill>
            <a:srgbClr val="C00000">
              <a:alpha val="88000"/>
            </a:srgbClr>
          </a:solidFill>
          <a:ln w="190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Monotype Corsiva" panose="03010101010201010101" pitchFamily="66" charset="0"/>
              </a:rPr>
              <a:t>Next Procedure</a:t>
            </a:r>
          </a:p>
        </p:txBody>
      </p:sp>
    </p:spTree>
    <p:extLst>
      <p:ext uri="{BB962C8B-B14F-4D97-AF65-F5344CB8AC3E}">
        <p14:creationId xmlns:p14="http://schemas.microsoft.com/office/powerpoint/2010/main" val="1786239041"/>
      </p:ext>
    </p:extLst>
  </p:cSld>
  <p:clrMapOvr>
    <a:masterClrMapping/>
  </p:clrMapOvr>
  <mc:AlternateContent xmlns:mc="http://schemas.openxmlformats.org/markup-compatibility/2006" xmlns:p14="http://schemas.microsoft.com/office/powerpoint/2010/main">
    <mc:Choice Requires="p14">
      <p:transition spd="slow" p14:dur="3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3" action="ppaction://hlinksldjump" tooltip="Section 7, Finishing &amp; Printing, Evidence Assessment 39, PowerPoint 2016"/>
          </p:cNvPr>
          <p:cNvSpPr/>
          <p:nvPr/>
        </p:nvSpPr>
        <p:spPr>
          <a:xfrm rot="10800000">
            <a:off x="544376" y="6176689"/>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7" name="Rectangle 16">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uLnTx/>
                  <a:uFillTx/>
                  <a:latin typeface="Monotype Corsiva" panose="03010101010201010101" pitchFamily="66" charset="0"/>
                </a:rPr>
                <a:t>CS</a:t>
              </a:r>
            </a:p>
          </p:txBody>
        </p:sp>
      </p:grpSp>
      <p:sp>
        <p:nvSpPr>
          <p:cNvPr id="18" name="Right Arrow 17">
            <a:hlinkClick r:id="rId6" action="ppaction://hlinksldjump" tooltip="Section 7, Finishing &amp; Printing, Evidence Assessment 41, PowerPoint 2016"/>
          </p:cNvPr>
          <p:cNvSpPr/>
          <p:nvPr/>
        </p:nvSpPr>
        <p:spPr>
          <a:xfrm>
            <a:off x="1691680" y="6176689"/>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7</a:t>
            </a:r>
            <a:br>
              <a:rPr lang="en-GB" sz="2200" dirty="0"/>
            </a:br>
            <a:r>
              <a:rPr lang="en-GB" sz="2200" dirty="0"/>
              <a:t>Finishing &amp; Printing</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40</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Assessment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Checklist</a:t>
            </a:r>
            <a:endPar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endParaRPr>
          </a:p>
        </p:txBody>
      </p:sp>
      <p:sp>
        <p:nvSpPr>
          <p:cNvPr id="13" name="Text Placeholder 3"/>
          <p:cNvSpPr txBox="1">
            <a:spLocks/>
          </p:cNvSpPr>
          <p:nvPr/>
        </p:nvSpPr>
        <p:spPr>
          <a:xfrm>
            <a:off x="251520" y="1916833"/>
            <a:ext cx="2880960" cy="3744417"/>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5d</a:t>
            </a:r>
            <a:r>
              <a:rPr lang="en-GB" dirty="0"/>
              <a:t> Objective of the Evidence Checklist:</a:t>
            </a:r>
          </a:p>
          <a:p>
            <a:r>
              <a:rPr lang="en-GB" dirty="0"/>
              <a:t>High Close FE College Presentation stored within OneDrive’s Documents Folder within the File Explorer.</a:t>
            </a:r>
          </a:p>
        </p:txBody>
      </p:sp>
      <p:pic>
        <p:nvPicPr>
          <p:cNvPr id="2" name="Picture 1"/>
          <p:cNvPicPr>
            <a:picLocks/>
          </p:cNvPicPr>
          <p:nvPr/>
        </p:nvPicPr>
        <p:blipFill>
          <a:blip r:embed="rId8"/>
          <a:stretch>
            <a:fillRect/>
          </a:stretch>
        </p:blipFill>
        <p:spPr>
          <a:xfrm>
            <a:off x="3132480" y="188640"/>
            <a:ext cx="5760000" cy="6480000"/>
          </a:xfrm>
          <a:prstGeom prst="rect">
            <a:avLst/>
          </a:prstGeom>
          <a:ln w="25400">
            <a:solidFill>
              <a:srgbClr val="990000"/>
            </a:solidFill>
            <a:prstDash val="sysDash"/>
          </a:ln>
        </p:spPr>
      </p:pic>
      <p:sp>
        <p:nvSpPr>
          <p:cNvPr id="19" name="Pentagon 18">
            <a:hlinkClick r:id="rId6" action="ppaction://hlinksldjump" tooltip="Final Procedure"/>
          </p:cNvPr>
          <p:cNvSpPr/>
          <p:nvPr/>
        </p:nvSpPr>
        <p:spPr>
          <a:xfrm>
            <a:off x="1120440" y="4539432"/>
            <a:ext cx="895276" cy="360040"/>
          </a:xfrm>
          <a:prstGeom prst="homePlate">
            <a:avLst/>
          </a:prstGeom>
          <a:solidFill>
            <a:srgbClr val="C00000">
              <a:alpha val="88000"/>
            </a:srgbClr>
          </a:solidFill>
          <a:ln w="190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Monotype Corsiva" panose="03010101010201010101" pitchFamily="66" charset="0"/>
              </a:rPr>
              <a:t>Final Procedure</a:t>
            </a:r>
          </a:p>
        </p:txBody>
      </p:sp>
    </p:spTree>
    <p:extLst>
      <p:ext uri="{BB962C8B-B14F-4D97-AF65-F5344CB8AC3E}">
        <p14:creationId xmlns:p14="http://schemas.microsoft.com/office/powerpoint/2010/main" val="1985231186"/>
      </p:ext>
    </p:extLst>
  </p:cSld>
  <p:clrMapOvr>
    <a:masterClrMapping/>
  </p:clrMapOvr>
  <mc:AlternateContent xmlns:mc="http://schemas.openxmlformats.org/markup-compatibility/2006" xmlns:p14="http://schemas.microsoft.com/office/powerpoint/2010/main">
    <mc:Choice Requires="p14">
      <p:transition spd="slow" p14:dur="3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3" action="ppaction://hlinksldjump" tooltip="Section 7, Finishing &amp; Printing, Evidence Assessment 40, PowerPoint 2016"/>
          </p:cNvPr>
          <p:cNvSpPr/>
          <p:nvPr/>
        </p:nvSpPr>
        <p:spPr>
          <a:xfrm rot="10800000">
            <a:off x="544376" y="6176689"/>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7" name="Rectangle 16">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uLnTx/>
                  <a:uFillTx/>
                  <a:latin typeface="Monotype Corsiva" panose="03010101010201010101" pitchFamily="66" charset="0"/>
                </a:rPr>
                <a:t>CS</a:t>
              </a:r>
            </a:p>
          </p:txBody>
        </p:sp>
      </p:grpSp>
      <p:sp>
        <p:nvSpPr>
          <p:cNvPr id="18" name="Right Arrow 17">
            <a:hlinkClick r:id="rId6" action="ppaction://hlinksldjump" tooltip="Section 7, Finishing &amp; Printing, Evidence Assessment 42, PowerPoint 2016"/>
          </p:cNvPr>
          <p:cNvSpPr/>
          <p:nvPr/>
        </p:nvSpPr>
        <p:spPr>
          <a:xfrm>
            <a:off x="1691680" y="6176689"/>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7</a:t>
            </a:r>
            <a:br>
              <a:rPr lang="en-GB" sz="2200" dirty="0"/>
            </a:br>
            <a:r>
              <a:rPr lang="en-GB" sz="2200" dirty="0"/>
              <a:t>Finishing &amp; Printing</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41</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Assessment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Checklist</a:t>
            </a:r>
            <a:endPar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endParaRPr>
          </a:p>
        </p:txBody>
      </p:sp>
      <p:sp>
        <p:nvSpPr>
          <p:cNvPr id="13" name="Text Placeholder 3"/>
          <p:cNvSpPr txBox="1">
            <a:spLocks/>
          </p:cNvSpPr>
          <p:nvPr/>
        </p:nvSpPr>
        <p:spPr>
          <a:xfrm>
            <a:off x="251520" y="1916833"/>
            <a:ext cx="2880960" cy="3744417"/>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5d</a:t>
            </a:r>
            <a:r>
              <a:rPr lang="en-GB" dirty="0"/>
              <a:t> Objective of the Evidence Checklist:</a:t>
            </a:r>
          </a:p>
          <a:p>
            <a:r>
              <a:rPr lang="en-GB" dirty="0"/>
              <a:t>File Tab’s Share Dialog Box Selected for the High Close FE College Presentation, then the Share With People Button, then the Invite People Button, then the Invite People Selection within the Share Section.</a:t>
            </a:r>
          </a:p>
        </p:txBody>
      </p:sp>
      <p:pic>
        <p:nvPicPr>
          <p:cNvPr id="3" name="Picture 2"/>
          <p:cNvPicPr>
            <a:picLocks/>
          </p:cNvPicPr>
          <p:nvPr/>
        </p:nvPicPr>
        <p:blipFill>
          <a:blip r:embed="rId8"/>
          <a:stretch>
            <a:fillRect/>
          </a:stretch>
        </p:blipFill>
        <p:spPr>
          <a:xfrm>
            <a:off x="3132480" y="189360"/>
            <a:ext cx="5760000" cy="6480000"/>
          </a:xfrm>
          <a:prstGeom prst="rect">
            <a:avLst/>
          </a:prstGeom>
          <a:ln w="25400">
            <a:solidFill>
              <a:srgbClr val="990000"/>
            </a:solidFill>
            <a:prstDash val="sysDash"/>
          </a:ln>
        </p:spPr>
      </p:pic>
      <p:pic>
        <p:nvPicPr>
          <p:cNvPr id="6" name="Picture 5"/>
          <p:cNvPicPr>
            <a:picLocks/>
          </p:cNvPicPr>
          <p:nvPr/>
        </p:nvPicPr>
        <p:blipFill rotWithShape="1">
          <a:blip r:embed="rId9"/>
          <a:srcRect b="6038"/>
          <a:stretch/>
        </p:blipFill>
        <p:spPr>
          <a:xfrm>
            <a:off x="3131840" y="3357360"/>
            <a:ext cx="4107600" cy="3312000"/>
          </a:xfrm>
          <a:prstGeom prst="rect">
            <a:avLst/>
          </a:prstGeom>
        </p:spPr>
      </p:pic>
    </p:spTree>
    <p:extLst>
      <p:ext uri="{BB962C8B-B14F-4D97-AF65-F5344CB8AC3E}">
        <p14:creationId xmlns:p14="http://schemas.microsoft.com/office/powerpoint/2010/main" val="586385195"/>
      </p:ext>
    </p:extLst>
  </p:cSld>
  <p:clrMapOvr>
    <a:masterClrMapping/>
  </p:clrMapOvr>
  <mc:AlternateContent xmlns:mc="http://schemas.openxmlformats.org/markup-compatibility/2006" xmlns:p14="http://schemas.microsoft.com/office/powerpoint/2010/main">
    <mc:Choice Requires="p14">
      <p:transition spd="slow" p14:dur="3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3" action="ppaction://hlinksldjump" tooltip="Section 7, Finishing &amp; Printing, Evidence Assessment 41, PowerPoint 2016"/>
          </p:cNvPr>
          <p:cNvSpPr/>
          <p:nvPr/>
        </p:nvSpPr>
        <p:spPr>
          <a:xfrm rot="10800000">
            <a:off x="544376" y="6176689"/>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7" name="Rectangle 16">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uLnTx/>
                  <a:uFillTx/>
                  <a:latin typeface="Monotype Corsiva" panose="03010101010201010101" pitchFamily="66" charset="0"/>
                </a:rPr>
                <a:t>CS</a:t>
              </a:r>
            </a:p>
          </p:txBody>
        </p:sp>
      </p:grpSp>
      <p:sp>
        <p:nvSpPr>
          <p:cNvPr id="18" name="Right Arrow 17">
            <a:hlinkClick r:id="rId6" action="ppaction://hlinksldjump" tooltip="Section 7, Finishing &amp; Printing, Evidence Assessment 43, PowerPoint 2016"/>
          </p:cNvPr>
          <p:cNvSpPr/>
          <p:nvPr/>
        </p:nvSpPr>
        <p:spPr>
          <a:xfrm>
            <a:off x="1691680" y="6176689"/>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7</a:t>
            </a:r>
            <a:br>
              <a:rPr lang="en-GB" sz="2200" dirty="0"/>
            </a:br>
            <a:r>
              <a:rPr lang="en-GB" sz="2200" dirty="0"/>
              <a:t>Finishing &amp; Printing</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42</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Assessment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Checklist</a:t>
            </a:r>
            <a:endPar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endParaRPr>
          </a:p>
        </p:txBody>
      </p:sp>
      <p:sp>
        <p:nvSpPr>
          <p:cNvPr id="13" name="Text Placeholder 3"/>
          <p:cNvSpPr txBox="1">
            <a:spLocks/>
          </p:cNvSpPr>
          <p:nvPr/>
        </p:nvSpPr>
        <p:spPr>
          <a:xfrm>
            <a:off x="251520" y="1916833"/>
            <a:ext cx="2880960" cy="3744417"/>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5f</a:t>
            </a:r>
            <a:r>
              <a:rPr lang="en-GB" dirty="0"/>
              <a:t> Objective of the Evidence Checklist:</a:t>
            </a:r>
          </a:p>
          <a:p>
            <a:r>
              <a:rPr lang="en-GB" dirty="0"/>
              <a:t>File Tab’s Print Dialog Box Selected for the High Close FE College Presentation, then the Print All Slides Selection from the Settings Section, then the Full Page Slides Selection from the Print Layout Section, then the </a:t>
            </a:r>
            <a:r>
              <a:rPr lang="en-GB" dirty="0" err="1"/>
              <a:t>Color</a:t>
            </a:r>
            <a:r>
              <a:rPr lang="en-GB" dirty="0"/>
              <a:t> Selection, then the Print Button to Print All Slides Hypothetically.</a:t>
            </a:r>
          </a:p>
        </p:txBody>
      </p:sp>
      <p:pic>
        <p:nvPicPr>
          <p:cNvPr id="2" name="Picture 1"/>
          <p:cNvPicPr>
            <a:picLocks/>
          </p:cNvPicPr>
          <p:nvPr/>
        </p:nvPicPr>
        <p:blipFill>
          <a:blip r:embed="rId8"/>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2640418117"/>
      </p:ext>
    </p:extLst>
  </p:cSld>
  <p:clrMapOvr>
    <a:masterClrMapping/>
  </p:clrMapOvr>
  <mc:AlternateContent xmlns:mc="http://schemas.openxmlformats.org/markup-compatibility/2006" xmlns:p14="http://schemas.microsoft.com/office/powerpoint/2010/main">
    <mc:Choice Requires="p14">
      <p:transition spd="slow" p14:dur="3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3" action="ppaction://hlinksldjump" tooltip="Section 7, Finishing &amp; Printing, Evidence Assessment 42, PowerPoint 2016"/>
          </p:cNvPr>
          <p:cNvSpPr/>
          <p:nvPr/>
        </p:nvSpPr>
        <p:spPr>
          <a:xfrm rot="10800000">
            <a:off x="544376" y="6176689"/>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7" name="Rectangle 16">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uLnTx/>
                  <a:uFillTx/>
                  <a:latin typeface="Monotype Corsiva" panose="03010101010201010101" pitchFamily="66" charset="0"/>
                </a:rPr>
                <a:t>CS</a:t>
              </a:r>
            </a:p>
          </p:txBody>
        </p:sp>
      </p:grpSp>
      <p:sp>
        <p:nvSpPr>
          <p:cNvPr id="18" name="Right Arrow 17">
            <a:hlinkClick r:id="rId6" action="ppaction://hlinksldjump" tooltip="Section 7, Finishing &amp; Printing, Evidence Assessment 44, PowerPoint 2016"/>
          </p:cNvPr>
          <p:cNvSpPr/>
          <p:nvPr/>
        </p:nvSpPr>
        <p:spPr>
          <a:xfrm>
            <a:off x="1691680" y="6176689"/>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7</a:t>
            </a:r>
            <a:br>
              <a:rPr lang="en-GB" sz="2200" dirty="0"/>
            </a:br>
            <a:r>
              <a:rPr lang="en-GB" sz="2200" dirty="0"/>
              <a:t>Finishing &amp; Printing</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43</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Assessment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Checklist</a:t>
            </a:r>
            <a:endPar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endParaRPr>
          </a:p>
        </p:txBody>
      </p:sp>
      <p:sp>
        <p:nvSpPr>
          <p:cNvPr id="13" name="Text Placeholder 3"/>
          <p:cNvSpPr txBox="1">
            <a:spLocks/>
          </p:cNvSpPr>
          <p:nvPr/>
        </p:nvSpPr>
        <p:spPr>
          <a:xfrm>
            <a:off x="251520" y="1916833"/>
            <a:ext cx="2880960" cy="3744417"/>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5g</a:t>
            </a:r>
            <a:r>
              <a:rPr lang="en-GB" dirty="0"/>
              <a:t> Objective of the Evidence Checklist:</a:t>
            </a:r>
          </a:p>
          <a:p>
            <a:r>
              <a:rPr lang="en-GB" dirty="0"/>
              <a:t>File Tab’s Print Dialog Box Selected for the High Close FE College Presentation, then the Print All Slides Selection from the Settings Section, then the 6 Slides Horizontal Handouts (6 Slides Per Page) Selection within the Print Layout Section, then the Portrait Selection, then the </a:t>
            </a:r>
            <a:r>
              <a:rPr lang="en-GB" dirty="0" err="1"/>
              <a:t>Color</a:t>
            </a:r>
            <a:r>
              <a:rPr lang="en-GB" dirty="0"/>
              <a:t> Selection, then the Print Button to Print All Slides Hypothetically.</a:t>
            </a:r>
          </a:p>
        </p:txBody>
      </p:sp>
      <p:pic>
        <p:nvPicPr>
          <p:cNvPr id="3" name="Picture 2"/>
          <p:cNvPicPr>
            <a:picLocks/>
          </p:cNvPicPr>
          <p:nvPr/>
        </p:nvPicPr>
        <p:blipFill>
          <a:blip r:embed="rId8"/>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1104881410"/>
      </p:ext>
    </p:extLst>
  </p:cSld>
  <p:clrMapOvr>
    <a:masterClrMapping/>
  </p:clrMapOvr>
  <mc:AlternateContent xmlns:mc="http://schemas.openxmlformats.org/markup-compatibility/2006" xmlns:p14="http://schemas.microsoft.com/office/powerpoint/2010/main">
    <mc:Choice Requires="p14">
      <p:transition spd="slow" p14:dur="3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3" action="ppaction://hlinksldjump" tooltip="Section 7, Finishing &amp; Printing, Evidence Assessment 43, PowerPoint 2016"/>
          </p:cNvPr>
          <p:cNvSpPr/>
          <p:nvPr/>
        </p:nvSpPr>
        <p:spPr>
          <a:xfrm rot="10800000">
            <a:off x="544376" y="6176689"/>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7" name="Rectangle 16">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uLnTx/>
                  <a:uFillTx/>
                  <a:latin typeface="Monotype Corsiva" panose="03010101010201010101" pitchFamily="66" charset="0"/>
                </a:rPr>
                <a:t>CS</a:t>
              </a:r>
            </a:p>
          </p:txBody>
        </p:sp>
      </p:grpSp>
      <p:sp>
        <p:nvSpPr>
          <p:cNvPr id="18" name="Right Arrow 17">
            <a:hlinkClick r:id="rId6" action="ppaction://hlinksldjump" tooltip="Section 7, Finishing &amp; Printing, Evidence Assessment 45, PowerPoint 2016"/>
          </p:cNvPr>
          <p:cNvSpPr/>
          <p:nvPr/>
        </p:nvSpPr>
        <p:spPr>
          <a:xfrm>
            <a:off x="1691680" y="6176689"/>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7</a:t>
            </a:r>
            <a:br>
              <a:rPr lang="en-GB" sz="2200" dirty="0"/>
            </a:br>
            <a:r>
              <a:rPr lang="en-GB" sz="2200" dirty="0"/>
              <a:t>Finishing &amp; Printing</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44</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Assessment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7" action="ppaction://hlinksldjump" tooltip="Section 7, Assessment Checklist, PowerPoint 2016"/>
              </a:rPr>
              <a:t>Checklist</a:t>
            </a:r>
            <a:endPar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endParaRPr>
          </a:p>
        </p:txBody>
      </p:sp>
      <p:sp>
        <p:nvSpPr>
          <p:cNvPr id="13" name="Text Placeholder 3"/>
          <p:cNvSpPr txBox="1">
            <a:spLocks/>
          </p:cNvSpPr>
          <p:nvPr/>
        </p:nvSpPr>
        <p:spPr>
          <a:xfrm>
            <a:off x="251520" y="1916833"/>
            <a:ext cx="2880960" cy="3744417"/>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5h</a:t>
            </a:r>
            <a:r>
              <a:rPr lang="en-GB" dirty="0"/>
              <a:t> Objective of the Evidence Checklist:</a:t>
            </a:r>
          </a:p>
          <a:p>
            <a:r>
              <a:rPr lang="en-GB" dirty="0"/>
              <a:t>File Tab’s Print Dialog Box Selected for the High Close FE College Presentation, then the Print All Slides Selection from the Settings Section, then the Notes Pages (Print Slides With Notes) Selection within the Print Layout Section, then the Portrait Selection, then the </a:t>
            </a:r>
            <a:r>
              <a:rPr lang="en-GB" dirty="0" err="1"/>
              <a:t>Color</a:t>
            </a:r>
            <a:r>
              <a:rPr lang="en-GB" dirty="0"/>
              <a:t> Selection, then the Print Button to Print All Slides Hypothetically.</a:t>
            </a:r>
          </a:p>
        </p:txBody>
      </p:sp>
      <p:pic>
        <p:nvPicPr>
          <p:cNvPr id="2" name="Picture 1"/>
          <p:cNvPicPr>
            <a:picLocks/>
          </p:cNvPicPr>
          <p:nvPr/>
        </p:nvPicPr>
        <p:blipFill>
          <a:blip r:embed="rId8"/>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365466630"/>
      </p:ext>
    </p:extLst>
  </p:cSld>
  <p:clrMapOvr>
    <a:masterClrMapping/>
  </p:clrMapOvr>
  <mc:AlternateContent xmlns:mc="http://schemas.openxmlformats.org/markup-compatibility/2006" xmlns:p14="http://schemas.microsoft.com/office/powerpoint/2010/main">
    <mc:Choice Requires="p14">
      <p:transition spd="slow" p14:dur="3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3" action="ppaction://hlinksldjump" tooltip="Section 7, Finishing &amp; Printing, Evidence Assessment 44, PowerPoint 2016"/>
          </p:cNvPr>
          <p:cNvSpPr/>
          <p:nvPr/>
        </p:nvSpPr>
        <p:spPr>
          <a:xfrm rot="10800000">
            <a:off x="544376" y="6176689"/>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7" name="Rectangle 16">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uLnTx/>
                  <a:uFillTx/>
                  <a:latin typeface="Monotype Corsiva" panose="03010101010201010101" pitchFamily="66" charset="0"/>
                </a:rPr>
                <a:t>CS</a:t>
              </a:r>
            </a:p>
          </p:txBody>
        </p:sp>
      </p:grpSp>
      <p:sp>
        <p:nvSpPr>
          <p:cNvPr id="18" name="Right Arrow 17">
            <a:hlinkClick r:id="rId6" action="ppaction://hlinksldjump" tooltip="Section 7, Assessment Checklist, PowerPoint 2016"/>
          </p:cNvPr>
          <p:cNvSpPr/>
          <p:nvPr/>
        </p:nvSpPr>
        <p:spPr>
          <a:xfrm>
            <a:off x="1691680" y="6176689"/>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7</a:t>
            </a:r>
            <a:br>
              <a:rPr lang="en-GB" sz="2200" dirty="0"/>
            </a:br>
            <a:r>
              <a:rPr lang="en-GB" sz="2200" dirty="0"/>
              <a:t>Finishing &amp; Printing</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45</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6" action="ppaction://hlinksldjump" tooltip="Section 7, Assessment Checklist, PowerPoint 2016"/>
              </a:rPr>
              <a:t>Assessment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hlinkClick r:id="rId6" action="ppaction://hlinksldjump" tooltip="Section 7, Assessment Checklist, PowerPoint 2016"/>
              </a:rPr>
              <a:t>Checklist</a:t>
            </a:r>
            <a:endParaRPr kumimoji="0" lang="en-GB" sz="1200" b="0" i="0" u="none" strike="noStrike" kern="0" cap="none" spc="0" normalizeH="0" baseline="0" noProof="0" dirty="0">
              <a:ln>
                <a:noFill/>
              </a:ln>
              <a:solidFill>
                <a:prstClr val="black"/>
              </a:solidFill>
              <a:effectLst/>
              <a:uLnTx/>
              <a:uFillTx/>
              <a:latin typeface="Monotype Corsiva" panose="03010101010201010101" pitchFamily="66" charset="0"/>
            </a:endParaRPr>
          </a:p>
        </p:txBody>
      </p:sp>
      <p:sp>
        <p:nvSpPr>
          <p:cNvPr id="13" name="Text Placeholder 3"/>
          <p:cNvSpPr txBox="1">
            <a:spLocks/>
          </p:cNvSpPr>
          <p:nvPr/>
        </p:nvSpPr>
        <p:spPr>
          <a:xfrm>
            <a:off x="251520" y="1916833"/>
            <a:ext cx="2880960" cy="3744417"/>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5c</a:t>
            </a:r>
            <a:r>
              <a:rPr lang="en-GB" dirty="0"/>
              <a:t> Objective of the Evidence Checklist:</a:t>
            </a:r>
          </a:p>
          <a:p>
            <a:r>
              <a:rPr lang="en-GB" dirty="0"/>
              <a:t>High Close FE College Presentation Closed from the File Tab’s Close Selection. </a:t>
            </a:r>
          </a:p>
        </p:txBody>
      </p:sp>
      <p:pic>
        <p:nvPicPr>
          <p:cNvPr id="3" name="Picture 2"/>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13372594"/>
      </p:ext>
    </p:extLst>
  </p:cSld>
  <p:clrMapOvr>
    <a:masterClrMapping/>
  </p:clrMapOvr>
  <mc:AlternateContent xmlns:mc="http://schemas.openxmlformats.org/markup-compatibility/2006" xmlns:p14="http://schemas.microsoft.com/office/powerpoint/2010/main">
    <mc:Choice Requires="p14">
      <p:transition spd="slow" p14:dur="3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a:gsLst>
            <a:gs pos="100000">
              <a:srgbClr val="7030A0"/>
            </a:gs>
            <a:gs pos="71000">
              <a:srgbClr val="7030A0"/>
            </a:gs>
            <a:gs pos="88000">
              <a:srgbClr val="00B0F0"/>
            </a:gs>
            <a:gs pos="74000">
              <a:schemeClr val="accent2">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50917" y="188640"/>
            <a:ext cx="6442166" cy="1152048"/>
          </a:xfrm>
        </p:spPr>
        <p:txBody>
          <a:bodyPr>
            <a:noAutofit/>
          </a:bodyPr>
          <a:lstStyle/>
          <a:p>
            <a:pPr>
              <a:spcBef>
                <a:spcPts val="1200"/>
              </a:spcBef>
              <a:spcAft>
                <a:spcPts val="1200"/>
              </a:spcAft>
            </a:pPr>
            <a:r>
              <a:rPr lang="en-GB" sz="3600" dirty="0"/>
              <a:t>Section 7 Assessment Checklist PowerPoint 2016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84544924"/>
              </p:ext>
            </p:extLst>
          </p:nvPr>
        </p:nvGraphicFramePr>
        <p:xfrm>
          <a:off x="130238" y="1353361"/>
          <a:ext cx="8883525" cy="4785802"/>
        </p:xfrm>
        <a:graphic>
          <a:graphicData uri="http://schemas.openxmlformats.org/drawingml/2006/table">
            <a:tbl>
              <a:tblPr firstRow="1" bandRow="1">
                <a:tableStyleId>{37CE84F3-28C3-443E-9E96-99CF82512B78}</a:tableStyleId>
              </a:tblPr>
              <a:tblGrid>
                <a:gridCol w="426975">
                  <a:extLst>
                    <a:ext uri="{9D8B030D-6E8A-4147-A177-3AD203B41FA5}">
                      <a16:colId xmlns:a16="http://schemas.microsoft.com/office/drawing/2014/main" val="20000"/>
                    </a:ext>
                  </a:extLst>
                </a:gridCol>
                <a:gridCol w="7332918">
                  <a:extLst>
                    <a:ext uri="{9D8B030D-6E8A-4147-A177-3AD203B41FA5}">
                      <a16:colId xmlns:a16="http://schemas.microsoft.com/office/drawing/2014/main" val="20001"/>
                    </a:ext>
                  </a:extLst>
                </a:gridCol>
                <a:gridCol w="870304">
                  <a:extLst>
                    <a:ext uri="{9D8B030D-6E8A-4147-A177-3AD203B41FA5}">
                      <a16:colId xmlns:a16="http://schemas.microsoft.com/office/drawing/2014/main" val="20002"/>
                    </a:ext>
                  </a:extLst>
                </a:gridCol>
                <a:gridCol w="253328">
                  <a:extLst>
                    <a:ext uri="{9D8B030D-6E8A-4147-A177-3AD203B41FA5}">
                      <a16:colId xmlns:a16="http://schemas.microsoft.com/office/drawing/2014/main" val="20003"/>
                    </a:ext>
                  </a:extLst>
                </a:gridCol>
              </a:tblGrid>
              <a:tr h="518602">
                <a:tc>
                  <a:txBody>
                    <a:bodyPr/>
                    <a:lstStyle/>
                    <a:p>
                      <a:pPr algn="ctr"/>
                      <a:r>
                        <a:rPr lang="en-GB" sz="1400" b="0" dirty="0">
                          <a:solidFill>
                            <a:schemeClr val="bg1"/>
                          </a:solidFill>
                          <a:latin typeface="Monotype Corsiva" panose="03010101010201010101" pitchFamily="66"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GB" sz="1400" b="0" dirty="0">
                          <a:solidFill>
                            <a:schemeClr val="bg1"/>
                          </a:solidFill>
                          <a:latin typeface="Monotype Corsiva" panose="03010101010201010101" pitchFamily="66" charset="0"/>
                        </a:rPr>
                        <a:t>Create complex presentations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r>
                        <a:rPr lang="en-GB" sz="1400" b="0" dirty="0">
                          <a:latin typeface="Monotype Corsiva" panose="03010101010201010101" pitchFamily="66" charset="0"/>
                        </a:rPr>
                        <a:t>Slide Location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GB" sz="1400" b="0" dirty="0">
                        <a:latin typeface="Monotype Corsiva" panose="03010101010201010101" pitchFamily="66"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255404">
                <a:tc>
                  <a:txBody>
                    <a:bodyPr/>
                    <a:lstStyle/>
                    <a:p>
                      <a:pPr marL="0" algn="ctr" defTabSz="914400" rtl="0" eaLnBrk="1" latinLnBrk="0" hangingPunct="1"/>
                      <a:r>
                        <a:rPr lang="en-GB" sz="1400" b="0" kern="1200" dirty="0" err="1">
                          <a:solidFill>
                            <a:schemeClr val="bg1"/>
                          </a:solidFill>
                          <a:latin typeface="Monotype Corsiva" panose="03010101010201010101" pitchFamily="66" charset="0"/>
                          <a:ea typeface="+mn-ea"/>
                          <a:cs typeface="+mn-cs"/>
                        </a:rPr>
                        <a:t>1a</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Produce a main presentation of at least 10 slides and within the slides(s), a final blank slide and a summary</a:t>
                      </a:r>
                      <a:r>
                        <a:rPr lang="en-GB" sz="1400" b="0" kern="1200" baseline="0" dirty="0">
                          <a:solidFill>
                            <a:schemeClr val="bg1"/>
                          </a:solidFill>
                          <a:latin typeface="Monotype Corsiva" panose="03010101010201010101" pitchFamily="66" charset="0"/>
                          <a:ea typeface="+mn-ea"/>
                          <a:cs typeface="+mn-cs"/>
                        </a:rPr>
                        <a:t> slide</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282630">
                <a:tc>
                  <a:txBody>
                    <a:bodyPr/>
                    <a:lstStyle/>
                    <a:p>
                      <a:pPr marL="0" algn="ctr" defTabSz="914400" rtl="0" eaLnBrk="1" latinLnBrk="0" hangingPunct="1"/>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240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solidFill>
                            <a:schemeClr val="bg1"/>
                          </a:solidFill>
                          <a:latin typeface="Monotype Corsiva" panose="03010101010201010101" pitchFamily="66" charset="0"/>
                          <a:ea typeface="+mn-ea"/>
                          <a:cs typeface="+mn-cs"/>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Use a range of audio</a:t>
                      </a:r>
                      <a:r>
                        <a:rPr lang="en-GB" sz="1400" b="0" kern="1200" baseline="0" dirty="0">
                          <a:solidFill>
                            <a:schemeClr val="bg1"/>
                          </a:solidFill>
                          <a:latin typeface="Monotype Corsiva" panose="03010101010201010101" pitchFamily="66" charset="0"/>
                          <a:ea typeface="+mn-ea"/>
                          <a:cs typeface="+mn-cs"/>
                        </a:rPr>
                        <a:t> and visual effects</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185057071"/>
                  </a:ext>
                </a:extLst>
              </a:tr>
              <a:tr h="240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3l</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Create at least 2 slides with speaker’s notes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19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443399534"/>
                  </a:ext>
                </a:extLst>
              </a:tr>
              <a:tr h="240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542789522"/>
                  </a:ext>
                </a:extLst>
              </a:tr>
              <a:tr h="240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solidFill>
                            <a:schemeClr val="bg1"/>
                          </a:solidFill>
                          <a:latin typeface="Monotype Corsiva" panose="03010101010201010101" pitchFamily="66" charset="0"/>
                          <a:ea typeface="+mn-ea"/>
                          <a:cs typeface="+mn-cs"/>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Save, print and produce support materials for a presentation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386580328"/>
                  </a:ext>
                </a:extLst>
              </a:tr>
              <a:tr h="240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5a</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Edit, check and </a:t>
                      </a:r>
                      <a:r>
                        <a:rPr lang="en-GB" sz="1400" b="0" kern="1200" baseline="0" dirty="0">
                          <a:solidFill>
                            <a:schemeClr val="bg1"/>
                          </a:solidFill>
                          <a:latin typeface="Monotype Corsiva" panose="03010101010201010101" pitchFamily="66" charset="0"/>
                          <a:ea typeface="+mn-ea"/>
                          <a:cs typeface="+mn-cs"/>
                        </a:rPr>
                        <a:t>save </a:t>
                      </a:r>
                      <a:r>
                        <a:rPr lang="en-GB" sz="1400" b="0" kern="1200" dirty="0">
                          <a:solidFill>
                            <a:schemeClr val="bg1"/>
                          </a:solidFill>
                          <a:latin typeface="Monotype Corsiva" panose="03010101010201010101" pitchFamily="66" charset="0"/>
                          <a:ea typeface="+mn-ea"/>
                          <a:cs typeface="+mn-cs"/>
                        </a:rPr>
                        <a:t>a presentation(s)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283373947"/>
                  </a:ext>
                </a:extLst>
              </a:tr>
              <a:tr h="240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5b</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Save presentation ready to 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714155340"/>
                  </a:ext>
                </a:extLst>
              </a:tr>
              <a:tr h="240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5c</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Close presentation(s)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403524329"/>
                  </a:ext>
                </a:extLst>
              </a:tr>
              <a:tr h="240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5d</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Convert the final presentation for viewing</a:t>
                      </a:r>
                      <a:r>
                        <a:rPr lang="en-GB" sz="1400" b="0" kern="1200" baseline="0" dirty="0">
                          <a:solidFill>
                            <a:schemeClr val="bg1"/>
                          </a:solidFill>
                          <a:latin typeface="Monotype Corsiva" panose="03010101010201010101" pitchFamily="66" charset="0"/>
                          <a:ea typeface="+mn-ea"/>
                          <a:cs typeface="+mn-cs"/>
                        </a:rPr>
                        <a:t> on the world wide web</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396101463"/>
                  </a:ext>
                </a:extLst>
              </a:tr>
              <a:tr h="240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5e</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Export the presentation to a</a:t>
                      </a:r>
                      <a:r>
                        <a:rPr lang="en-GB" sz="1400" b="0" kern="1200" baseline="0" dirty="0">
                          <a:solidFill>
                            <a:schemeClr val="bg1"/>
                          </a:solidFill>
                          <a:latin typeface="Monotype Corsiva" panose="03010101010201010101" pitchFamily="66" charset="0"/>
                          <a:ea typeface="+mn-ea"/>
                          <a:cs typeface="+mn-cs"/>
                        </a:rPr>
                        <a:t> disk location</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511614503"/>
                  </a:ext>
                </a:extLst>
              </a:tr>
              <a:tr h="240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5f</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Print the presentation(s)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837094397"/>
                  </a:ext>
                </a:extLst>
              </a:tr>
              <a:tr h="240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5g</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Print the presentation as handouts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602550204"/>
                  </a:ext>
                </a:extLst>
              </a:tr>
              <a:tr h="240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5h</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Print the presentation with speaker’s notes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195475084"/>
                  </a:ext>
                </a:extLst>
              </a:tr>
            </a:tbl>
          </a:graphicData>
        </a:graphic>
      </p:graphicFrame>
      <p:grpSp>
        <p:nvGrpSpPr>
          <p:cNvPr id="6" name="Group 5"/>
          <p:cNvGrpSpPr/>
          <p:nvPr/>
        </p:nvGrpSpPr>
        <p:grpSpPr>
          <a:xfrm>
            <a:off x="35496" y="41438"/>
            <a:ext cx="832916" cy="507698"/>
            <a:chOff x="8131572" y="6309326"/>
            <a:chExt cx="832916" cy="507698"/>
          </a:xfrm>
        </p:grpSpPr>
        <p:sp>
          <p:nvSpPr>
            <p:cNvPr id="7" name="Down Ribbon 6">
              <a:hlinkClick r:id="rId3"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8" name="Rectangle 7">
              <a:hlinkClick r:id="rId3"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w="9525">
                    <a:solidFill>
                      <a:prstClr val="white"/>
                    </a:solidFill>
                    <a:prstDash val="solid"/>
                  </a:ln>
                  <a:solidFill>
                    <a:srgbClr val="7030A0"/>
                  </a:solidFill>
                  <a:effectLst>
                    <a:outerShdw blurRad="12700" dist="38100" dir="2700000" algn="tl" rotWithShape="0">
                      <a:srgbClr val="542378">
                        <a:lumMod val="60000"/>
                        <a:lumOff val="40000"/>
                      </a:srgbClr>
                    </a:outerShdw>
                  </a:effectLst>
                  <a:uLnTx/>
                  <a:uFillTx/>
                  <a:latin typeface="Monotype Corsiva" panose="03010101010201010101" pitchFamily="66" charset="0"/>
                </a:rPr>
                <a:t>CS</a:t>
              </a:r>
            </a:p>
          </p:txBody>
        </p:sp>
      </p:grpSp>
      <p:sp>
        <p:nvSpPr>
          <p:cNvPr id="9" name="Right Arrow 8">
            <a:hlinkClick r:id="rId4" action="ppaction://hlinksldjump" tooltip="Section 7, Finishing &amp; Printing, Evidence Assessment 45, PowerPoint 2016"/>
          </p:cNvPr>
          <p:cNvSpPr/>
          <p:nvPr/>
        </p:nvSpPr>
        <p:spPr>
          <a:xfrm rot="10800000">
            <a:off x="3635896" y="6248696"/>
            <a:ext cx="648072" cy="492671"/>
          </a:xfrm>
          <a:prstGeom prst="rightArrow">
            <a:avLst/>
          </a:prstGeom>
          <a:blipFill>
            <a:blip r:embed="rId5"/>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0" name="Right Arrow 9">
            <a:hlinkClick r:id="rId6" action="ppaction://hlinksldjump" tooltip="END OF PORTFOLIO, CLICK TO GO BACK TO TITLE SLIDE "/>
          </p:cNvPr>
          <p:cNvSpPr/>
          <p:nvPr/>
        </p:nvSpPr>
        <p:spPr>
          <a:xfrm>
            <a:off x="4860032" y="6248697"/>
            <a:ext cx="648072" cy="492671"/>
          </a:xfrm>
          <a:prstGeom prst="rightArrow">
            <a:avLst/>
          </a:prstGeom>
          <a:blipFill>
            <a:blip r:embed="rId5"/>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grpSp>
        <p:nvGrpSpPr>
          <p:cNvPr id="3" name="Group 2"/>
          <p:cNvGrpSpPr/>
          <p:nvPr/>
        </p:nvGrpSpPr>
        <p:grpSpPr>
          <a:xfrm>
            <a:off x="7888889" y="1872699"/>
            <a:ext cx="782960" cy="4274345"/>
            <a:chOff x="7888889" y="1872699"/>
            <a:chExt cx="782960" cy="4274345"/>
          </a:xfrm>
        </p:grpSpPr>
        <p:grpSp>
          <p:nvGrpSpPr>
            <p:cNvPr id="5" name="Group 4"/>
            <p:cNvGrpSpPr/>
            <p:nvPr/>
          </p:nvGrpSpPr>
          <p:grpSpPr>
            <a:xfrm>
              <a:off x="7888889" y="1872699"/>
              <a:ext cx="782960" cy="620197"/>
              <a:chOff x="7920000" y="2952000"/>
              <a:chExt cx="782960" cy="620197"/>
            </a:xfrm>
          </p:grpSpPr>
          <p:sp>
            <p:nvSpPr>
              <p:cNvPr id="14" name="Bevel 13"/>
              <p:cNvSpPr/>
              <p:nvPr/>
            </p:nvSpPr>
            <p:spPr>
              <a:xfrm>
                <a:off x="7920000" y="2952000"/>
                <a:ext cx="782960" cy="31391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hlinkClick r:id="rId7" action="ppaction://hlinksldjump" tooltip="Objective 1a Evidence"/>
                  </a:rPr>
                  <a:t>Click</a:t>
                </a:r>
                <a:endParaRPr kumimoji="0" lang="en-GB" sz="1400" b="0" i="0" u="none" strike="noStrike" kern="0" cap="none" spc="0" normalizeH="0" baseline="0" noProof="0" dirty="0">
                  <a:ln>
                    <a:noFill/>
                  </a:ln>
                  <a:solidFill>
                    <a:prstClr val="black"/>
                  </a:solidFill>
                  <a:effectLst/>
                  <a:uLnTx/>
                  <a:uFillTx/>
                  <a:latin typeface="Monotype Corsiva" panose="03010101010201010101" pitchFamily="66" charset="0"/>
                </a:endParaRPr>
              </a:p>
            </p:txBody>
          </p:sp>
          <p:sp>
            <p:nvSpPr>
              <p:cNvPr id="15" name="Bevel 14"/>
              <p:cNvSpPr/>
              <p:nvPr/>
            </p:nvSpPr>
            <p:spPr>
              <a:xfrm>
                <a:off x="7920000" y="3269771"/>
                <a:ext cx="782960" cy="302426"/>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hlinkClick r:id="rId8" action="ppaction://hlinksldjump" tooltip="Objective 1a Evidence"/>
                  </a:rPr>
                  <a:t>Click</a:t>
                </a:r>
                <a:endPar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endParaRPr>
              </a:p>
            </p:txBody>
          </p:sp>
        </p:grpSp>
        <p:sp>
          <p:nvSpPr>
            <p:cNvPr id="16" name="Bevel 15"/>
            <p:cNvSpPr/>
            <p:nvPr/>
          </p:nvSpPr>
          <p:spPr>
            <a:xfrm>
              <a:off x="7888889" y="2780928"/>
              <a:ext cx="782960" cy="30137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hlinkClick r:id="rId9" action="ppaction://hlinksldjump" tooltip="Objective 3l Evidence"/>
                </a:rPr>
                <a:t>Click</a:t>
              </a:r>
              <a:endPar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endParaRPr>
            </a:p>
          </p:txBody>
        </p:sp>
        <p:sp>
          <p:nvSpPr>
            <p:cNvPr id="17" name="Bevel 16"/>
            <p:cNvSpPr/>
            <p:nvPr/>
          </p:nvSpPr>
          <p:spPr>
            <a:xfrm>
              <a:off x="7888889" y="3094757"/>
              <a:ext cx="782960" cy="30137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hlinkClick r:id="rId10" action="ppaction://hlinksldjump" tooltip="Objective 3l Evidence"/>
                </a:rPr>
                <a:t>Click</a:t>
              </a:r>
              <a:endPar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endParaRPr>
            </a:p>
          </p:txBody>
        </p:sp>
        <p:sp>
          <p:nvSpPr>
            <p:cNvPr id="18" name="Bevel 17"/>
            <p:cNvSpPr/>
            <p:nvPr/>
          </p:nvSpPr>
          <p:spPr>
            <a:xfrm>
              <a:off x="7888889" y="3687932"/>
              <a:ext cx="782960" cy="30137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hlinkClick r:id="rId11" action="ppaction://hlinksldjump" tooltip="Objective 5a Evidence"/>
                </a:rPr>
                <a:t>Click</a:t>
              </a:r>
              <a:endPar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endParaRPr>
            </a:p>
          </p:txBody>
        </p:sp>
        <p:sp>
          <p:nvSpPr>
            <p:cNvPr id="19" name="Bevel 18"/>
            <p:cNvSpPr/>
            <p:nvPr/>
          </p:nvSpPr>
          <p:spPr>
            <a:xfrm>
              <a:off x="7888889" y="4001761"/>
              <a:ext cx="782960" cy="30137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hlinkClick r:id="rId11" action="ppaction://hlinksldjump" tooltip="Objectives 5b &amp; 5e Evidence"/>
                </a:rPr>
                <a:t>Click</a:t>
              </a:r>
              <a:endPar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endParaRPr>
            </a:p>
          </p:txBody>
        </p:sp>
        <p:sp>
          <p:nvSpPr>
            <p:cNvPr id="20" name="Bevel 19"/>
            <p:cNvSpPr/>
            <p:nvPr/>
          </p:nvSpPr>
          <p:spPr>
            <a:xfrm>
              <a:off x="7888889" y="4926549"/>
              <a:ext cx="782960" cy="30137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hlinkClick r:id="rId12" action="ppaction://hlinksldjump" tooltip="Objectives 5b &amp; 5e Evidence"/>
                </a:rPr>
                <a:t>Click</a:t>
              </a:r>
              <a:endPar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endParaRPr>
            </a:p>
          </p:txBody>
        </p:sp>
        <p:sp>
          <p:nvSpPr>
            <p:cNvPr id="21" name="Bevel 20"/>
            <p:cNvSpPr/>
            <p:nvPr/>
          </p:nvSpPr>
          <p:spPr>
            <a:xfrm>
              <a:off x="7888889" y="4620263"/>
              <a:ext cx="782960" cy="30137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hlinkClick r:id="rId13" action="ppaction://hlinksldjump" tooltip="Objective 5d Evidence"/>
                </a:rPr>
                <a:t>Click</a:t>
              </a:r>
              <a:endPar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endParaRPr>
            </a:p>
          </p:txBody>
        </p:sp>
        <p:sp>
          <p:nvSpPr>
            <p:cNvPr id="22" name="Bevel 21"/>
            <p:cNvSpPr/>
            <p:nvPr/>
          </p:nvSpPr>
          <p:spPr>
            <a:xfrm>
              <a:off x="7888889" y="5226570"/>
              <a:ext cx="782960" cy="30137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hlinkClick r:id="rId14" action="ppaction://hlinksldjump" tooltip="Objective 5f Evidence"/>
                </a:rPr>
                <a:t>Click</a:t>
              </a:r>
              <a:endPar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endParaRPr>
            </a:p>
          </p:txBody>
        </p:sp>
        <p:sp>
          <p:nvSpPr>
            <p:cNvPr id="23" name="Bevel 22"/>
            <p:cNvSpPr/>
            <p:nvPr/>
          </p:nvSpPr>
          <p:spPr>
            <a:xfrm>
              <a:off x="7888889" y="5527940"/>
              <a:ext cx="782960" cy="30137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hlinkClick r:id="rId15" action="ppaction://hlinksldjump" tooltip="Objective 5g Evidence"/>
                </a:rPr>
                <a:t>Click</a:t>
              </a:r>
              <a:endPar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endParaRPr>
            </a:p>
          </p:txBody>
        </p:sp>
        <p:sp>
          <p:nvSpPr>
            <p:cNvPr id="24" name="Bevel 23"/>
            <p:cNvSpPr/>
            <p:nvPr/>
          </p:nvSpPr>
          <p:spPr>
            <a:xfrm>
              <a:off x="7888889" y="5845674"/>
              <a:ext cx="782960" cy="30137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hlinkClick r:id="rId16" action="ppaction://hlinksldjump" tooltip="Objective 5h Evidence"/>
                </a:rPr>
                <a:t>Click</a:t>
              </a:r>
              <a:endPar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endParaRPr>
            </a:p>
          </p:txBody>
        </p:sp>
        <p:sp>
          <p:nvSpPr>
            <p:cNvPr id="25" name="Bevel 24"/>
            <p:cNvSpPr/>
            <p:nvPr/>
          </p:nvSpPr>
          <p:spPr>
            <a:xfrm>
              <a:off x="7888889" y="4301782"/>
              <a:ext cx="782960" cy="30137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hlinkClick r:id="rId4" action="ppaction://hlinksldjump" tooltip="Objective 5c Evidence"/>
                </a:rPr>
                <a:t>Click</a:t>
              </a:r>
              <a:endParaRPr kumimoji="0" lang="en-GB" sz="1400" b="0" i="0" u="none" strike="noStrike" kern="0" cap="none" spc="0" normalizeH="0" baseline="0" noProof="0" dirty="0">
                <a:ln>
                  <a:noFill/>
                </a:ln>
                <a:solidFill>
                  <a:prstClr val="white"/>
                </a:solidFill>
                <a:effectLst/>
                <a:uLnTx/>
                <a:uFillTx/>
                <a:latin typeface="Monotype Corsiva" panose="03010101010201010101" pitchFamily="66" charset="0"/>
              </a:endParaRPr>
            </a:p>
          </p:txBody>
        </p:sp>
      </p:grpSp>
    </p:spTree>
    <p:extLst>
      <p:ext uri="{BB962C8B-B14F-4D97-AF65-F5344CB8AC3E}">
        <p14:creationId xmlns:p14="http://schemas.microsoft.com/office/powerpoint/2010/main" val="2616220446"/>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9"/>
                                        </p:tgtEl>
                                        <p:attrNameLst>
                                          <p:attrName>style.visibility</p:attrName>
                                        </p:attrNameLst>
                                      </p:cBhvr>
                                      <p:to>
                                        <p:strVal val="visible"/>
                                      </p:to>
                                    </p:set>
                                    <p:animEffect transition="in" filter="fade">
                                      <p:cBhvr>
                                        <p:cTn id="10" dur="5000"/>
                                        <p:tgtEl>
                                          <p:spTgt spid="9"/>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0"/>
                                        </p:tgtEl>
                                        <p:attrNameLst>
                                          <p:attrName>style.visibility</p:attrName>
                                        </p:attrNameLst>
                                      </p:cBhvr>
                                      <p:to>
                                        <p:strVal val="visible"/>
                                      </p:to>
                                    </p:set>
                                    <p:animEffect transition="in" filter="fade">
                                      <p:cBhvr>
                                        <p:cTn id="13" dur="5000"/>
                                        <p:tgtEl>
                                          <p:spTgt spid="10"/>
                                        </p:tgtEl>
                                      </p:cBhvr>
                                    </p:animEffect>
                                  </p:childTnLst>
                                </p:cTn>
                              </p:par>
                              <p:par>
                                <p:cTn id="14" presetID="47" presetClass="entr" presetSubtype="0" fill="hold" grpId="0" nodeType="withEffect">
                                  <p:stCondLst>
                                    <p:cond delay="0"/>
                                  </p:stCondLst>
                                  <p:iterate type="wd">
                                    <p:tmPct val="0"/>
                                  </p:iterate>
                                  <p:childTnLst>
                                    <p:set>
                                      <p:cBhvr>
                                        <p:cTn id="15" dur="1" fill="hold">
                                          <p:stCondLst>
                                            <p:cond delay="0"/>
                                          </p:stCondLst>
                                        </p:cTn>
                                        <p:tgtEl>
                                          <p:spTgt spid="2"/>
                                        </p:tgtEl>
                                        <p:attrNameLst>
                                          <p:attrName>style.visibility</p:attrName>
                                        </p:attrNameLst>
                                      </p:cBhvr>
                                      <p:to>
                                        <p:strVal val="visible"/>
                                      </p:to>
                                    </p:set>
                                    <p:animEffect transition="in" filter="fade">
                                      <p:cBhvr>
                                        <p:cTn id="16" dur="3000"/>
                                        <p:tgtEl>
                                          <p:spTgt spid="2"/>
                                        </p:tgtEl>
                                      </p:cBhvr>
                                    </p:animEffect>
                                    <p:anim calcmode="lin" valueType="num">
                                      <p:cBhvr>
                                        <p:cTn id="17" dur="3000" fill="hold"/>
                                        <p:tgtEl>
                                          <p:spTgt spid="2"/>
                                        </p:tgtEl>
                                        <p:attrNameLst>
                                          <p:attrName>ppt_x</p:attrName>
                                        </p:attrNameLst>
                                      </p:cBhvr>
                                      <p:tavLst>
                                        <p:tav tm="0">
                                          <p:val>
                                            <p:strVal val="#ppt_x"/>
                                          </p:val>
                                        </p:tav>
                                        <p:tav tm="100000">
                                          <p:val>
                                            <p:strVal val="#ppt_x"/>
                                          </p:val>
                                        </p:tav>
                                      </p:tavLst>
                                    </p:anim>
                                    <p:anim calcmode="lin" valueType="num">
                                      <p:cBhvr>
                                        <p:cTn id="18" dur="3000" fill="hold"/>
                                        <p:tgtEl>
                                          <p:spTgt spid="2"/>
                                        </p:tgtEl>
                                        <p:attrNameLst>
                                          <p:attrName>ppt_y</p:attrName>
                                        </p:attrNameLst>
                                      </p:cBhvr>
                                      <p:tavLst>
                                        <p:tav tm="0">
                                          <p:val>
                                            <p:strVal val="#ppt_y-.1"/>
                                          </p:val>
                                        </p:tav>
                                        <p:tav tm="100000">
                                          <p:val>
                                            <p:strVal val="#ppt_y"/>
                                          </p:val>
                                        </p:tav>
                                      </p:tavLst>
                                    </p:anim>
                                  </p:childTnLst>
                                </p:cTn>
                              </p:par>
                              <p:par>
                                <p:cTn id="19" presetID="10" presetClass="entr" presetSubtype="0" repeatCount="indefinite" fill="hold" grpId="1" nodeType="withEffect">
                                  <p:stCondLst>
                                    <p:cond delay="0"/>
                                  </p:stCondLst>
                                  <p:iterate type="wd">
                                    <p:tmPct val="0"/>
                                  </p:iterate>
                                  <p:childTnLst>
                                    <p:set>
                                      <p:cBhvr>
                                        <p:cTn id="20" dur="1" fill="hold">
                                          <p:stCondLst>
                                            <p:cond delay="0"/>
                                          </p:stCondLst>
                                        </p:cTn>
                                        <p:tgtEl>
                                          <p:spTgt spid="2"/>
                                        </p:tgtEl>
                                        <p:attrNameLst>
                                          <p:attrName>style.visibility</p:attrName>
                                        </p:attrNameLst>
                                      </p:cBhvr>
                                      <p:to>
                                        <p:strVal val="visible"/>
                                      </p:to>
                                    </p:set>
                                    <p:animEffect transition="in" filter="fade">
                                      <p:cBhvr>
                                        <p:cTn id="21"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511111"/>
            <a:ext cx="2949178" cy="1261707"/>
          </a:xfrm>
        </p:spPr>
        <p:txBody>
          <a:bodyPr>
            <a:noAutofit/>
          </a:bodyPr>
          <a:lstStyle/>
          <a:p>
            <a:r>
              <a:rPr lang="en-GB" sz="2200" dirty="0">
                <a:solidFill>
                  <a:srgbClr val="003192"/>
                </a:solidFill>
              </a:rPr>
              <a:t>Section 1</a:t>
            </a:r>
            <a:br>
              <a:rPr lang="en-GB" sz="2200" dirty="0"/>
            </a:br>
            <a:r>
              <a:rPr lang="en-GB" sz="2200" dirty="0"/>
              <a:t>Preparation</a:t>
            </a:r>
            <a:br>
              <a:rPr lang="en-GB" sz="2200" dirty="0"/>
            </a:br>
            <a:r>
              <a:rPr lang="en-GB" sz="2200" dirty="0">
                <a:solidFill>
                  <a:srgbClr val="0070C0"/>
                </a:solidFill>
              </a:rPr>
              <a:t>Exercise 10</a:t>
            </a:r>
            <a:br>
              <a:rPr lang="en-GB" sz="2200" dirty="0"/>
            </a:br>
            <a:r>
              <a:rPr lang="en-GB" sz="2200" dirty="0"/>
              <a:t>Using A Template</a:t>
            </a:r>
          </a:p>
        </p:txBody>
      </p:sp>
      <p:sp>
        <p:nvSpPr>
          <p:cNvPr id="4" name="Text Placeholder 3"/>
          <p:cNvSpPr>
            <a:spLocks noGrp="1"/>
          </p:cNvSpPr>
          <p:nvPr>
            <p:ph type="body" sz="half" idx="2"/>
          </p:nvPr>
        </p:nvSpPr>
        <p:spPr>
          <a:xfrm>
            <a:off x="251520" y="1916834"/>
            <a:ext cx="2736304" cy="2240959"/>
          </a:xfrm>
          <a:effectLst>
            <a:outerShdw blurRad="50800" dist="38100" dir="16200000" rotWithShape="0">
              <a:prstClr val="black">
                <a:alpha val="40000"/>
              </a:prstClr>
            </a:outerShdw>
          </a:effectLst>
        </p:spPr>
        <p:txBody>
          <a:bodyPr vert="horz" lIns="91440" tIns="45720" rIns="91440" bIns="45720" rtlCol="0">
            <a:normAutofit/>
          </a:bodyPr>
          <a:lstStyle/>
          <a:p>
            <a:r>
              <a:rPr lang="en-GB" sz="1700" dirty="0"/>
              <a:t>Screen Print Evidence for </a:t>
            </a:r>
            <a:r>
              <a:rPr lang="en-GB" sz="1700" dirty="0" err="1"/>
              <a:t>2b</a:t>
            </a:r>
            <a:r>
              <a:rPr lang="en-GB" sz="1700" dirty="0"/>
              <a:t> Objective of the Evidence Checklist:</a:t>
            </a:r>
          </a:p>
          <a:p>
            <a:r>
              <a:rPr lang="en-GB" sz="1700" dirty="0" err="1"/>
              <a:t>Exercise1.potx</a:t>
            </a:r>
            <a:r>
              <a:rPr lang="en-GB" sz="1700" dirty="0"/>
              <a:t> Template Saved As and displayed in PowerPoint’s New  Custom Office Templates.</a:t>
            </a:r>
          </a:p>
        </p:txBody>
      </p:sp>
      <p:sp>
        <p:nvSpPr>
          <p:cNvPr id="14" name="Right Arrow 13">
            <a:hlinkClick r:id="rId2" action="ppaction://hlinksldjump" tooltip="Section 1, Preparation, Exercise 9, Creating A Template"/>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1, Preparation, Exercise 11, Slide Design &amp; Setup"/>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Bevel 10">
            <a:hlinkClick r:id="rId6" action="ppaction://hlinksldjump" tooltip="Section 1 Evidence Checklist"/>
          </p:cNvPr>
          <p:cNvSpPr/>
          <p:nvPr/>
        </p:nvSpPr>
        <p:spPr>
          <a:xfrm>
            <a:off x="1043607" y="5356812"/>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Monotype Corsiva" panose="03010101010201010101" pitchFamily="66" charset="0"/>
                <a:hlinkClick r:id="rId6" action="ppaction://hlinksldjump" tooltip="Section 1, Assessment Checklist"/>
              </a:rPr>
              <a:t>Assessment</a:t>
            </a:r>
          </a:p>
          <a:p>
            <a:pPr algn="ctr"/>
            <a:r>
              <a:rPr lang="en-GB" sz="1200" dirty="0">
                <a:solidFill>
                  <a:schemeClr val="tx1"/>
                </a:solidFill>
                <a:latin typeface="Monotype Corsiva" panose="03010101010201010101" pitchFamily="66" charset="0"/>
                <a:hlinkClick r:id="rId6" action="ppaction://hlinksldjump" tooltip="Section 1, Assessment Checklist"/>
              </a:rPr>
              <a:t>Checklist</a:t>
            </a:r>
            <a:endParaRPr lang="en-GB" sz="1200" dirty="0">
              <a:solidFill>
                <a:schemeClr val="tx1"/>
              </a:solidFill>
              <a:latin typeface="Monotype Corsiva" panose="03010101010201010101" pitchFamily="66" charset="0"/>
            </a:endParaRPr>
          </a:p>
        </p:txBody>
      </p:sp>
      <p:pic>
        <p:nvPicPr>
          <p:cNvPr id="5" name="Picture 4"/>
          <p:cNvPicPr>
            <a:picLocks/>
          </p:cNvPicPr>
          <p:nvPr/>
        </p:nvPicPr>
        <p:blipFill>
          <a:blip r:embed="rId7"/>
          <a:stretch>
            <a:fillRect/>
          </a:stretch>
        </p:blipFill>
        <p:spPr>
          <a:xfrm>
            <a:off x="3128690" y="189360"/>
            <a:ext cx="5760000" cy="6480000"/>
          </a:xfrm>
          <a:prstGeom prst="rect">
            <a:avLst/>
          </a:prstGeom>
          <a:ln w="25400">
            <a:solidFill>
              <a:srgbClr val="990000"/>
            </a:solidFill>
            <a:prstDash val="sysDash"/>
          </a:ln>
        </p:spPr>
      </p:pic>
      <p:sp>
        <p:nvSpPr>
          <p:cNvPr id="6" name="Rectangle 5"/>
          <p:cNvSpPr/>
          <p:nvPr/>
        </p:nvSpPr>
        <p:spPr>
          <a:xfrm>
            <a:off x="553556" y="3780329"/>
            <a:ext cx="2055371" cy="584775"/>
          </a:xfrm>
          <a:prstGeom prst="rect">
            <a:avLst/>
          </a:prstGeom>
        </p:spPr>
        <p:txBody>
          <a:bodyPr wrap="none">
            <a:spAutoFit/>
          </a:bodyPr>
          <a:lstStyle/>
          <a:p>
            <a:pPr algn="ctr"/>
            <a:r>
              <a:rPr lang="en-GB" sz="1600" b="1" dirty="0">
                <a:latin typeface="Monotype Corsiva" panose="03010101010201010101" pitchFamily="66" charset="0"/>
                <a:hlinkClick r:id="rId8" action="ppaction://hlinksldjump" tooltip="Second Objective 2b Evidence"/>
              </a:rPr>
              <a:t>(SECOND TEMPLATE </a:t>
            </a:r>
          </a:p>
          <a:p>
            <a:pPr algn="ctr"/>
            <a:r>
              <a:rPr lang="en-GB" sz="1600" b="1" dirty="0">
                <a:latin typeface="Monotype Corsiva" panose="03010101010201010101" pitchFamily="66" charset="0"/>
                <a:hlinkClick r:id="rId8" action="ppaction://hlinksldjump" tooltip="Second Objective 2b Evidence"/>
              </a:rPr>
              <a:t>WITHIN SECTION 2)</a:t>
            </a:r>
            <a:endParaRPr lang="en-GB" sz="1600" b="1" dirty="0">
              <a:latin typeface="Monotype Corsiva" panose="03010101010201010101" pitchFamily="66" charset="0"/>
            </a:endParaRPr>
          </a:p>
        </p:txBody>
      </p:sp>
    </p:spTree>
    <p:extLst>
      <p:ext uri="{BB962C8B-B14F-4D97-AF65-F5344CB8AC3E}">
        <p14:creationId xmlns:p14="http://schemas.microsoft.com/office/powerpoint/2010/main" val="1161071219"/>
      </p:ext>
    </p:extLst>
  </p:cSld>
  <p:clrMapOvr>
    <a:masterClrMapping/>
  </p:clrMapOvr>
  <mc:AlternateContent xmlns:mc="http://schemas.openxmlformats.org/markup-compatibility/2006" xmlns:p14="http://schemas.microsoft.com/office/powerpoint/2010/main">
    <mc:Choice Requires="p14">
      <p:transition spd="slow" p14:dur="3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1"/>
                                        </p:tgtEl>
                                        <p:attrNameLst>
                                          <p:attrName>style.visibility</p:attrName>
                                        </p:attrNameLst>
                                      </p:cBhvr>
                                      <p:to>
                                        <p:strVal val="visible"/>
                                      </p:to>
                                    </p:set>
                                    <p:animEffect transition="in" filter="fade">
                                      <p:cBhvr>
                                        <p:cTn id="16"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511111"/>
            <a:ext cx="2949178" cy="1261707"/>
          </a:xfrm>
        </p:spPr>
        <p:txBody>
          <a:bodyPr>
            <a:noAutofit/>
          </a:bodyPr>
          <a:lstStyle/>
          <a:p>
            <a:r>
              <a:rPr lang="en-GB" sz="2200" dirty="0">
                <a:solidFill>
                  <a:srgbClr val="003192"/>
                </a:solidFill>
              </a:rPr>
              <a:t>Section 1</a:t>
            </a:r>
            <a:br>
              <a:rPr lang="en-GB" sz="2200" dirty="0"/>
            </a:br>
            <a:r>
              <a:rPr lang="en-GB" sz="2200" dirty="0"/>
              <a:t>Preparation</a:t>
            </a:r>
            <a:br>
              <a:rPr lang="en-GB" sz="2200" dirty="0"/>
            </a:br>
            <a:r>
              <a:rPr lang="en-GB" sz="2200" dirty="0">
                <a:solidFill>
                  <a:srgbClr val="0070C0"/>
                </a:solidFill>
              </a:rPr>
              <a:t>Exercise 11</a:t>
            </a:r>
            <a:br>
              <a:rPr lang="en-GB" sz="2200" dirty="0"/>
            </a:br>
            <a:r>
              <a:rPr lang="en-GB" sz="2200" dirty="0"/>
              <a:t>Slide Design &amp; Setup</a:t>
            </a:r>
          </a:p>
        </p:txBody>
      </p:sp>
      <p:sp>
        <p:nvSpPr>
          <p:cNvPr id="4" name="Text Placeholder 3"/>
          <p:cNvSpPr>
            <a:spLocks noGrp="1"/>
          </p:cNvSpPr>
          <p:nvPr>
            <p:ph type="body" sz="half" idx="2"/>
          </p:nvPr>
        </p:nvSpPr>
        <p:spPr>
          <a:xfrm>
            <a:off x="251520" y="1916832"/>
            <a:ext cx="2736304" cy="2016224"/>
          </a:xfrm>
          <a:effectLst>
            <a:outerShdw blurRad="50800" dist="38100" dir="16200000" rotWithShape="0">
              <a:prstClr val="black">
                <a:alpha val="40000"/>
              </a:prstClr>
            </a:outerShdw>
          </a:effectLst>
        </p:spPr>
        <p:txBody>
          <a:bodyPr vert="horz" lIns="91440" tIns="45720" rIns="91440" bIns="45720" rtlCol="0">
            <a:normAutofit/>
          </a:bodyPr>
          <a:lstStyle/>
          <a:p>
            <a:r>
              <a:rPr lang="en-GB" sz="1700" dirty="0"/>
              <a:t>Screen Print Evidence of:</a:t>
            </a:r>
          </a:p>
          <a:p>
            <a:r>
              <a:rPr lang="en-GB" sz="1700" dirty="0"/>
              <a:t>Slide Design applied to my </a:t>
            </a:r>
            <a:r>
              <a:rPr lang="en-GB" sz="1700" dirty="0" err="1"/>
              <a:t>Clait</a:t>
            </a:r>
            <a:r>
              <a:rPr lang="en-GB" sz="1700" dirty="0"/>
              <a:t> Advanced Professional e-Presentation using a Facet Theme from the Themes Group.</a:t>
            </a:r>
          </a:p>
          <a:p>
            <a:r>
              <a:rPr lang="en-GB" sz="1700" dirty="0"/>
              <a:t>On-Screen Show 4:3 display from the Slide Size Dialog Box.</a:t>
            </a:r>
          </a:p>
        </p:txBody>
      </p:sp>
      <p:sp>
        <p:nvSpPr>
          <p:cNvPr id="14" name="Right Arrow 13">
            <a:hlinkClick r:id="rId3" action="ppaction://hlinksldjump" tooltip="Section 1, Preparation, Exercise 10, Using A Template"/>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6" action="ppaction://hlinksldjump" tooltip="Section 1, Assessment Checklist"/>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p:cNvPicPr>
          <p:nvPr/>
        </p:nvPicPr>
        <p:blipFill>
          <a:blip r:embed="rId7"/>
          <a:stretch>
            <a:fillRect/>
          </a:stretch>
        </p:blipFill>
        <p:spPr>
          <a:xfrm>
            <a:off x="3131840" y="199672"/>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3216155888"/>
      </p:ext>
    </p:extLst>
  </p:cSld>
  <p:clrMapOvr>
    <a:masterClrMapping/>
  </p:clrMapOvr>
  <mc:AlternateContent xmlns:mc="http://schemas.openxmlformats.org/markup-compatibility/2006" xmlns:p14="http://schemas.microsoft.com/office/powerpoint/2010/main">
    <mc:Choice Requires="p14">
      <p:transition spd="slow" p14:dur="3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74000">
              <a:srgbClr val="00B0F0"/>
            </a:gs>
            <a:gs pos="87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12268" y="375247"/>
            <a:ext cx="5319464" cy="461467"/>
          </a:xfrm>
        </p:spPr>
        <p:txBody>
          <a:bodyPr>
            <a:noAutofit/>
          </a:bodyPr>
          <a:lstStyle/>
          <a:p>
            <a:pPr>
              <a:spcBef>
                <a:spcPts val="1200"/>
              </a:spcBef>
              <a:spcAft>
                <a:spcPts val="1200"/>
              </a:spcAft>
            </a:pPr>
            <a:r>
              <a:rPr lang="en-GB" sz="3600" dirty="0">
                <a:solidFill>
                  <a:srgbClr val="0070C0"/>
                </a:solidFill>
              </a:rPr>
              <a:t>Section 1 Assessment Checklist</a:t>
            </a:r>
            <a:endParaRPr lang="en-GB" sz="3600"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50172795"/>
              </p:ext>
            </p:extLst>
          </p:nvPr>
        </p:nvGraphicFramePr>
        <p:xfrm>
          <a:off x="717558" y="1268760"/>
          <a:ext cx="7708884" cy="4747592"/>
        </p:xfrm>
        <a:graphic>
          <a:graphicData uri="http://schemas.openxmlformats.org/drawingml/2006/table">
            <a:tbl>
              <a:tblPr firstRow="1" bandRow="1">
                <a:tableStyleId>{37CE84F3-28C3-443E-9E96-99CF82512B78}</a:tableStyleId>
              </a:tblPr>
              <a:tblGrid>
                <a:gridCol w="476880">
                  <a:extLst>
                    <a:ext uri="{9D8B030D-6E8A-4147-A177-3AD203B41FA5}">
                      <a16:colId xmlns:a16="http://schemas.microsoft.com/office/drawing/2014/main" val="20000"/>
                    </a:ext>
                  </a:extLst>
                </a:gridCol>
                <a:gridCol w="6043282">
                  <a:extLst>
                    <a:ext uri="{9D8B030D-6E8A-4147-A177-3AD203B41FA5}">
                      <a16:colId xmlns:a16="http://schemas.microsoft.com/office/drawing/2014/main" val="20001"/>
                    </a:ext>
                  </a:extLst>
                </a:gridCol>
                <a:gridCol w="790664">
                  <a:extLst>
                    <a:ext uri="{9D8B030D-6E8A-4147-A177-3AD203B41FA5}">
                      <a16:colId xmlns:a16="http://schemas.microsoft.com/office/drawing/2014/main" val="20002"/>
                    </a:ext>
                  </a:extLst>
                </a:gridCol>
                <a:gridCol w="398058">
                  <a:extLst>
                    <a:ext uri="{9D8B030D-6E8A-4147-A177-3AD203B41FA5}">
                      <a16:colId xmlns:a16="http://schemas.microsoft.com/office/drawing/2014/main" val="20003"/>
                    </a:ext>
                  </a:extLst>
                </a:gridCol>
              </a:tblGrid>
              <a:tr h="288032">
                <a:tc>
                  <a:txBody>
                    <a:bodyPr/>
                    <a:lstStyle/>
                    <a:p>
                      <a:pPr algn="ctr"/>
                      <a:r>
                        <a:rPr lang="en-GB" sz="1400" b="0" dirty="0">
                          <a:latin typeface="Monotype Corsiva" panose="03010101010201010101" pitchFamily="66"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0" dirty="0">
                          <a:latin typeface="Monotype Corsiva" panose="03010101010201010101" pitchFamily="66" charset="0"/>
                        </a:rPr>
                        <a:t>Create</a:t>
                      </a:r>
                      <a:r>
                        <a:rPr lang="en-GB" sz="1400" b="0" baseline="0" dirty="0">
                          <a:latin typeface="Monotype Corsiva" panose="03010101010201010101" pitchFamily="66" charset="0"/>
                        </a:rPr>
                        <a:t> and use complex style sheets and formatting techniques, creating and amending template documents for a variety of purposes</a:t>
                      </a:r>
                      <a:endParaRPr lang="en-GB" sz="1400" b="0" dirty="0">
                        <a:latin typeface="Monotype Corsiva" panose="03010101010201010101"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b="0" dirty="0">
                          <a:latin typeface="Monotype Corsiva" panose="03010101010201010101" pitchFamily="66" charset="0"/>
                        </a:rPr>
                        <a:t>Slide Location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400" b="1" dirty="0">
                        <a:latin typeface="Monotype Corsiva" panose="03010101010201010101"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273928">
                <a:tc>
                  <a:txBody>
                    <a:bodyPr/>
                    <a:lstStyle/>
                    <a:p>
                      <a:pPr marL="0" algn="ctr" defTabSz="914400" rtl="0" eaLnBrk="1" latinLnBrk="0" hangingPunct="1"/>
                      <a:r>
                        <a:rPr lang="en-GB" sz="1400" kern="1200" dirty="0" err="1">
                          <a:latin typeface="Monotype Corsiva" panose="03010101010201010101" pitchFamily="66" charset="0"/>
                        </a:rPr>
                        <a:t>2a</a:t>
                      </a: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kern="1200" dirty="0">
                          <a:latin typeface="Monotype Corsiva" panose="03010101010201010101" pitchFamily="66" charset="0"/>
                        </a:rPr>
                        <a:t>C</a:t>
                      </a:r>
                      <a:r>
                        <a:rPr lang="en-GB" sz="1400" b="0" kern="1200" dirty="0">
                          <a:latin typeface="Monotype Corsiva" panose="03010101010201010101" pitchFamily="66" charset="0"/>
                        </a:rPr>
                        <a:t>reate or modify a Master</a:t>
                      </a:r>
                      <a:r>
                        <a:rPr lang="en-GB" sz="1400" b="0" kern="1200" baseline="0" dirty="0">
                          <a:latin typeface="Monotype Corsiva" panose="03010101010201010101" pitchFamily="66" charset="0"/>
                        </a:rPr>
                        <a:t> Slide</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algn="ctr" defTabSz="914400" rtl="0" eaLnBrk="1" latinLnBrk="0" hangingPunct="1"/>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1200" dirty="0">
                          <a:latin typeface="Monotype Corsiva" panose="03010101010201010101" pitchFamily="66" charset="0"/>
                        </a:rPr>
                        <a:t>√</a:t>
                      </a: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329168">
                <a:tc>
                  <a:txBody>
                    <a:bodyPr/>
                    <a:lstStyle/>
                    <a:p>
                      <a:pPr marL="0" algn="ctr" defTabSz="914400" rtl="0" eaLnBrk="1" latinLnBrk="0" hangingPunct="1"/>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kern="1200" dirty="0">
                          <a:latin typeface="Monotype Corsiva" panose="03010101010201010101" pitchFamily="66" charset="0"/>
                        </a:rPr>
                        <a:t>A Title Slide Master</a:t>
                      </a:r>
                      <a:endParaRPr lang="en-GB" sz="140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19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1200" dirty="0">
                          <a:latin typeface="Monotype Corsiva" panose="03010101010201010101" pitchFamily="66" charset="0"/>
                        </a:rPr>
                        <a:t>√</a:t>
                      </a: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282630">
                <a:tc>
                  <a:txBody>
                    <a:bodyPr/>
                    <a:lstStyle/>
                    <a:p>
                      <a:pPr marL="0" algn="ctr" defTabSz="914400" rtl="0" eaLnBrk="1" latinLnBrk="0" hangingPunct="1"/>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kern="1200" dirty="0">
                          <a:latin typeface="Monotype Corsiva" panose="03010101010201010101" pitchFamily="66" charset="0"/>
                        </a:rPr>
                        <a:t>A</a:t>
                      </a:r>
                      <a:r>
                        <a:rPr lang="en-GB" sz="1400" kern="1200" baseline="0" dirty="0">
                          <a:latin typeface="Monotype Corsiva" panose="03010101010201010101" pitchFamily="66" charset="0"/>
                        </a:rPr>
                        <a:t> Notes Page Master  for the presentation</a:t>
                      </a:r>
                      <a:endParaRPr lang="en-GB" sz="140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1200" dirty="0">
                          <a:latin typeface="Monotype Corsiva" panose="03010101010201010101" pitchFamily="66" charset="0"/>
                        </a:rPr>
                        <a:t>√</a:t>
                      </a: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3265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1200" dirty="0" err="1">
                          <a:latin typeface="Monotype Corsiva" panose="03010101010201010101" pitchFamily="66" charset="0"/>
                        </a:rPr>
                        <a:t>2b</a:t>
                      </a: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Create at least 2 different templates (min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19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1200" dirty="0">
                          <a:latin typeface="Monotype Corsiva" panose="03010101010201010101" pitchFamily="66" charset="0"/>
                        </a:rPr>
                        <a:t>√</a:t>
                      </a: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329168">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kern="1200" dirty="0">
                        <a:solidFill>
                          <a:schemeClr val="lt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1200" dirty="0">
                          <a:latin typeface="Monotype Corsiva" panose="03010101010201010101" pitchFamily="66" charset="0"/>
                        </a:rPr>
                        <a:t>√</a:t>
                      </a: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2636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1200" dirty="0" err="1">
                          <a:latin typeface="Monotype Corsiva" panose="03010101010201010101" pitchFamily="66" charset="0"/>
                        </a:rPr>
                        <a:t>2c</a:t>
                      </a: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kern="1200" dirty="0">
                          <a:latin typeface="Monotype Corsiva" panose="03010101010201010101" pitchFamily="66" charset="0"/>
                        </a:rPr>
                        <a:t>Create and use a variety of font</a:t>
                      </a:r>
                      <a:r>
                        <a:rPr lang="en-GB" sz="1400" kern="1200" baseline="0" dirty="0">
                          <a:latin typeface="Monotype Corsiva" panose="03010101010201010101" pitchFamily="66" charset="0"/>
                        </a:rPr>
                        <a:t> styles (min 4)</a:t>
                      </a:r>
                      <a:endParaRPr lang="en-GB" sz="140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algn="ctr" defTabSz="914400" rtl="0" eaLnBrk="1" latinLnBrk="0" hangingPunct="1"/>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1200" dirty="0">
                          <a:latin typeface="Monotype Corsiva" panose="03010101010201010101" pitchFamily="66" charset="0"/>
                        </a:rPr>
                        <a:t>√</a:t>
                      </a: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282630">
                <a:tc rowSpan="2" gridSpan="2">
                  <a:txBody>
                    <a:bodyPr/>
                    <a:lstStyle/>
                    <a:p>
                      <a:pPr marL="0" algn="ctr" defTabSz="914400" rtl="0" eaLnBrk="1" latinLnBrk="0" hangingPunct="1"/>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rowSpan="2"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1200" dirty="0">
                          <a:latin typeface="Monotype Corsiva" panose="03010101010201010101" pitchFamily="66" charset="0"/>
                        </a:rPr>
                        <a:t>√</a:t>
                      </a: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r h="374144">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600" b="1" kern="1200" dirty="0">
                        <a:solidFill>
                          <a:schemeClr val="tx1"/>
                        </a:solidFill>
                        <a:latin typeface="Monotype Corsiva" panose="03010101010201010101" pitchFamily="66"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pPr marL="0" algn="l" defTabSz="914400" rtl="0" eaLnBrk="1" latinLnBrk="0" hangingPunct="1"/>
                      <a:endParaRPr lang="en-GB" sz="1600" kern="1200" dirty="0">
                        <a:solidFill>
                          <a:schemeClr val="tx1"/>
                        </a:solidFill>
                        <a:latin typeface="Monotype Corsiva" panose="03010101010201010101" pitchFamily="66"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1200" dirty="0">
                          <a:latin typeface="Monotype Corsiva" panose="03010101010201010101" pitchFamily="66"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8"/>
                  </a:ext>
                </a:extLst>
              </a:tr>
              <a:tr h="3215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1200" dirty="0" err="1">
                          <a:latin typeface="Monotype Corsiva" panose="03010101010201010101" pitchFamily="66" charset="0"/>
                        </a:rPr>
                        <a:t>2d</a:t>
                      </a: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kern="1200" dirty="0">
                          <a:latin typeface="Monotype Corsiva" panose="03010101010201010101" pitchFamily="66" charset="0"/>
                        </a:rPr>
                        <a:t>Save embedded fonts in presentation for styles</a:t>
                      </a:r>
                      <a:endParaRPr lang="en-GB" sz="140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19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1200" dirty="0">
                          <a:latin typeface="Monotype Corsiva" panose="03010101010201010101" pitchFamily="66" charset="0"/>
                        </a:rPr>
                        <a:t>√</a:t>
                      </a: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9"/>
                  </a:ext>
                </a:extLst>
              </a:tr>
              <a:tr h="3215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endParaRPr lang="en-GB" sz="140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1200" dirty="0">
                          <a:latin typeface="Monotype Corsiva" panose="03010101010201010101" pitchFamily="66" charset="0"/>
                        </a:rPr>
                        <a:t>√</a:t>
                      </a: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143947261"/>
                  </a:ext>
                </a:extLst>
              </a:tr>
              <a:tr h="3432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1200" dirty="0" err="1">
                          <a:latin typeface="Monotype Corsiva" panose="03010101010201010101" pitchFamily="66" charset="0"/>
                        </a:rPr>
                        <a:t>2e</a:t>
                      </a: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kern="1200" dirty="0">
                          <a:latin typeface="Monotype Corsiva" panose="03010101010201010101" pitchFamily="66" charset="0"/>
                        </a:rPr>
                        <a:t>Add custom or textured</a:t>
                      </a:r>
                      <a:r>
                        <a:rPr lang="en-GB" sz="1400" kern="1200" baseline="0" dirty="0">
                          <a:latin typeface="Monotype Corsiva" panose="03010101010201010101" pitchFamily="66" charset="0"/>
                        </a:rPr>
                        <a:t> backgrounds</a:t>
                      </a:r>
                      <a:endParaRPr lang="en-GB" sz="140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algn="ctr" defTabSz="914400" rtl="0" eaLnBrk="1" latinLnBrk="0" hangingPunct="1"/>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1200" dirty="0">
                          <a:latin typeface="Monotype Corsiva" panose="03010101010201010101" pitchFamily="66"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10"/>
                  </a:ext>
                </a:extLst>
              </a:tr>
              <a:tr h="0">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rowSpan="2" hMerge="1">
                  <a:txBody>
                    <a:bodyPr/>
                    <a:lstStyle/>
                    <a:p>
                      <a:pPr marL="0" algn="l" defTabSz="914400" rtl="0" eaLnBrk="1" latinLnBrk="0" hangingPunct="1"/>
                      <a:endParaRPr lang="en-GB" sz="1400" kern="1200" dirty="0">
                        <a:solidFill>
                          <a:schemeClr val="tx1"/>
                        </a:solidFill>
                        <a:latin typeface="Monotype Corsiva" panose="03010101010201010101" pitchFamily="66"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1200" dirty="0">
                          <a:latin typeface="Monotype Corsiva" panose="03010101010201010101" pitchFamily="66" charset="0"/>
                        </a:rPr>
                        <a:t>√</a:t>
                      </a: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11"/>
                  </a:ext>
                </a:extLst>
              </a:tr>
              <a:tr h="360040">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tx1"/>
                        </a:solidFill>
                        <a:latin typeface="Monotype Corsiva" panose="03010101010201010101" pitchFamily="66"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pPr marL="0" algn="l" defTabSz="914400" rtl="0" eaLnBrk="1" latinLnBrk="0" hangingPunct="1"/>
                      <a:endParaRPr lang="en-GB" sz="1400" kern="1200" dirty="0">
                        <a:solidFill>
                          <a:schemeClr val="tx1"/>
                        </a:solidFill>
                        <a:latin typeface="Monotype Corsiva" panose="03010101010201010101" pitchFamily="66"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kern="1200" dirty="0">
                          <a:latin typeface="Monotype Corsiva" panose="03010101010201010101" pitchFamily="66" charset="0"/>
                        </a:rPr>
                        <a:t>√</a:t>
                      </a:r>
                      <a:endParaRPr lang="en-GB" sz="1400" b="1"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12"/>
                  </a:ext>
                </a:extLst>
              </a:tr>
            </a:tbl>
          </a:graphicData>
        </a:graphic>
      </p:graphicFrame>
      <p:grpSp>
        <p:nvGrpSpPr>
          <p:cNvPr id="6" name="Group 5"/>
          <p:cNvGrpSpPr/>
          <p:nvPr/>
        </p:nvGrpSpPr>
        <p:grpSpPr>
          <a:xfrm>
            <a:off x="35496" y="41438"/>
            <a:ext cx="832916" cy="507698"/>
            <a:chOff x="8131572" y="6309326"/>
            <a:chExt cx="832916" cy="507698"/>
          </a:xfrm>
        </p:grpSpPr>
        <p:sp>
          <p:nvSpPr>
            <p:cNvPr id="7" name="Down Ribbon 6">
              <a:hlinkClick r:id="rId2"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9" name="Right Arrow 8">
            <a:hlinkClick r:id="rId3" action="ppaction://hlinksldjump" tooltip="Section 1, Preparation, Exercise 11, Slide Design &amp; Setup"/>
          </p:cNvPr>
          <p:cNvSpPr/>
          <p:nvPr/>
        </p:nvSpPr>
        <p:spPr>
          <a:xfrm rot="10800000">
            <a:off x="3635896" y="6151837"/>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a:hlinkClick r:id="rId5" action="ppaction://hlinksldjump" tooltip="Section 2, Images &amp; Drawn Objects, Exercise 12, Text Boxes &amp; Drawing Objects"/>
          </p:cNvPr>
          <p:cNvSpPr/>
          <p:nvPr/>
        </p:nvSpPr>
        <p:spPr>
          <a:xfrm>
            <a:off x="4860032" y="6151837"/>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p:cNvGrpSpPr/>
          <p:nvPr/>
        </p:nvGrpSpPr>
        <p:grpSpPr>
          <a:xfrm>
            <a:off x="7231732" y="1797046"/>
            <a:ext cx="782960" cy="4223770"/>
            <a:chOff x="7231732" y="1797046"/>
            <a:chExt cx="782960" cy="4223770"/>
          </a:xfrm>
        </p:grpSpPr>
        <p:sp>
          <p:nvSpPr>
            <p:cNvPr id="11" name="Bevel 10"/>
            <p:cNvSpPr/>
            <p:nvPr/>
          </p:nvSpPr>
          <p:spPr>
            <a:xfrm>
              <a:off x="7231732" y="1797046"/>
              <a:ext cx="782960" cy="29819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b="1" dirty="0">
                  <a:latin typeface="Monotype Corsiva" panose="03010101010201010101" pitchFamily="66" charset="0"/>
                  <a:hlinkClick r:id="rId6" action="ppaction://hlinksldjump" tooltip="Objectives 2a, 2c &amp; 2e Evidence"/>
                </a:rPr>
                <a:t>Click</a:t>
              </a:r>
              <a:endParaRPr lang="en-GB" sz="1400" b="1" dirty="0">
                <a:solidFill>
                  <a:schemeClr val="tx1"/>
                </a:solidFill>
                <a:latin typeface="Monotype Corsiva" panose="03010101010201010101" pitchFamily="66" charset="0"/>
              </a:endParaRPr>
            </a:p>
          </p:txBody>
        </p:sp>
        <p:sp>
          <p:nvSpPr>
            <p:cNvPr id="12" name="Bevel 11"/>
            <p:cNvSpPr/>
            <p:nvPr/>
          </p:nvSpPr>
          <p:spPr>
            <a:xfrm>
              <a:off x="7231732" y="5375974"/>
              <a:ext cx="782960" cy="32242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b="1" dirty="0">
                  <a:latin typeface="Monotype Corsiva" panose="03010101010201010101" pitchFamily="66" charset="0"/>
                  <a:hlinkClick r:id="rId7" action="ppaction://hlinksldjump" tooltip="Objectives 2a, 2c &amp; 2e Evidence"/>
                </a:rPr>
                <a:t>Click</a:t>
              </a:r>
              <a:endParaRPr lang="en-GB" sz="1400" dirty="0">
                <a:solidFill>
                  <a:schemeClr val="tx1"/>
                </a:solidFill>
                <a:latin typeface="Monotype Corsiva" panose="03010101010201010101" pitchFamily="66" charset="0"/>
              </a:endParaRPr>
            </a:p>
          </p:txBody>
        </p:sp>
        <p:sp>
          <p:nvSpPr>
            <p:cNvPr id="13" name="Bevel 12"/>
            <p:cNvSpPr/>
            <p:nvPr/>
          </p:nvSpPr>
          <p:spPr>
            <a:xfrm>
              <a:off x="7231732" y="5030848"/>
              <a:ext cx="782960" cy="32242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b="1" dirty="0">
                  <a:latin typeface="Monotype Corsiva" panose="03010101010201010101" pitchFamily="66" charset="0"/>
                  <a:hlinkClick r:id="rId8" action="ppaction://hlinksldjump" tooltip="Objectives 2a, 2c &amp; 2e Evidence"/>
                </a:rPr>
                <a:t>Click</a:t>
              </a:r>
              <a:endParaRPr lang="en-GB" sz="1400" dirty="0">
                <a:solidFill>
                  <a:schemeClr val="tx1"/>
                </a:solidFill>
                <a:latin typeface="Monotype Corsiva" panose="03010101010201010101" pitchFamily="66" charset="0"/>
              </a:endParaRPr>
            </a:p>
          </p:txBody>
        </p:sp>
        <p:sp>
          <p:nvSpPr>
            <p:cNvPr id="14" name="Bevel 13"/>
            <p:cNvSpPr/>
            <p:nvPr/>
          </p:nvSpPr>
          <p:spPr>
            <a:xfrm>
              <a:off x="7231732" y="4361975"/>
              <a:ext cx="782960" cy="32242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b="1" dirty="0">
                  <a:latin typeface="Monotype Corsiva" panose="03010101010201010101" pitchFamily="66" charset="0"/>
                  <a:hlinkClick r:id="rId9" action="ppaction://hlinksldjump" tooltip="Objective 2d Evidence"/>
                </a:rPr>
                <a:t>Click</a:t>
              </a:r>
              <a:endParaRPr lang="en-GB" sz="1400" dirty="0">
                <a:solidFill>
                  <a:schemeClr val="tx1"/>
                </a:solidFill>
                <a:latin typeface="Monotype Corsiva" panose="03010101010201010101" pitchFamily="66" charset="0"/>
              </a:endParaRPr>
            </a:p>
          </p:txBody>
        </p:sp>
        <p:sp>
          <p:nvSpPr>
            <p:cNvPr id="15" name="Bevel 14"/>
            <p:cNvSpPr/>
            <p:nvPr/>
          </p:nvSpPr>
          <p:spPr>
            <a:xfrm>
              <a:off x="7231732" y="4004750"/>
              <a:ext cx="782960" cy="32242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b="1" dirty="0">
                  <a:latin typeface="Monotype Corsiva" panose="03010101010201010101" pitchFamily="66" charset="0"/>
                  <a:hlinkClick r:id="rId7" action="ppaction://hlinksldjump" tooltip="Objectives 2a, 2c &amp; 2e Evidence"/>
                </a:rPr>
                <a:t>Click</a:t>
              </a:r>
              <a:endParaRPr lang="en-GB" sz="1400" dirty="0">
                <a:solidFill>
                  <a:schemeClr val="tx1"/>
                </a:solidFill>
                <a:latin typeface="Monotype Corsiva" panose="03010101010201010101" pitchFamily="66" charset="0"/>
              </a:endParaRPr>
            </a:p>
          </p:txBody>
        </p:sp>
        <p:sp>
          <p:nvSpPr>
            <p:cNvPr id="16" name="Bevel 15"/>
            <p:cNvSpPr/>
            <p:nvPr/>
          </p:nvSpPr>
          <p:spPr>
            <a:xfrm>
              <a:off x="7231732" y="3375442"/>
              <a:ext cx="782960" cy="32242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b="1" dirty="0">
                  <a:latin typeface="Monotype Corsiva" panose="03010101010201010101" pitchFamily="66" charset="0"/>
                  <a:hlinkClick r:id="rId6" action="ppaction://hlinksldjump" tooltip="Objectives 2a, 2c &amp; 2e Evidence"/>
                </a:rPr>
                <a:t>Click</a:t>
              </a:r>
              <a:endParaRPr lang="en-GB" sz="1400" dirty="0">
                <a:solidFill>
                  <a:schemeClr val="tx1"/>
                </a:solidFill>
                <a:latin typeface="Monotype Corsiva" panose="03010101010201010101" pitchFamily="66" charset="0"/>
              </a:endParaRPr>
            </a:p>
          </p:txBody>
        </p:sp>
        <p:sp>
          <p:nvSpPr>
            <p:cNvPr id="17" name="Bevel 16"/>
            <p:cNvSpPr/>
            <p:nvPr/>
          </p:nvSpPr>
          <p:spPr>
            <a:xfrm>
              <a:off x="7231732" y="4683586"/>
              <a:ext cx="782960" cy="32242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b="1" dirty="0">
                  <a:latin typeface="Monotype Corsiva" panose="03010101010201010101" pitchFamily="66" charset="0"/>
                  <a:hlinkClick r:id="rId10" action="ppaction://hlinksldjump" tooltip="Objective 2d Evidence"/>
                </a:rPr>
                <a:t>Click</a:t>
              </a:r>
              <a:endParaRPr lang="en-GB" sz="1400" dirty="0">
                <a:solidFill>
                  <a:schemeClr val="tx1"/>
                </a:solidFill>
                <a:latin typeface="Monotype Corsiva" panose="03010101010201010101" pitchFamily="66" charset="0"/>
              </a:endParaRPr>
            </a:p>
          </p:txBody>
        </p:sp>
        <p:sp>
          <p:nvSpPr>
            <p:cNvPr id="18" name="Bevel 17"/>
            <p:cNvSpPr/>
            <p:nvPr/>
          </p:nvSpPr>
          <p:spPr>
            <a:xfrm>
              <a:off x="7231732" y="3673632"/>
              <a:ext cx="782960" cy="32242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b="1" dirty="0">
                  <a:latin typeface="Monotype Corsiva" panose="03010101010201010101" pitchFamily="66" charset="0"/>
                  <a:hlinkClick r:id="rId8" action="ppaction://hlinksldjump" tooltip="Objectives 2a, 2c &amp; 2e Evidence"/>
                </a:rPr>
                <a:t>Click</a:t>
              </a:r>
              <a:endParaRPr lang="en-GB" sz="1400" dirty="0">
                <a:solidFill>
                  <a:schemeClr val="tx1"/>
                </a:solidFill>
                <a:latin typeface="Monotype Corsiva" panose="03010101010201010101" pitchFamily="66" charset="0"/>
              </a:endParaRPr>
            </a:p>
          </p:txBody>
        </p:sp>
        <p:sp>
          <p:nvSpPr>
            <p:cNvPr id="19" name="Bevel 18"/>
            <p:cNvSpPr/>
            <p:nvPr/>
          </p:nvSpPr>
          <p:spPr>
            <a:xfrm>
              <a:off x="7231732" y="3058313"/>
              <a:ext cx="782960" cy="32242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b="1" dirty="0">
                  <a:latin typeface="Monotype Corsiva" panose="03010101010201010101" pitchFamily="66" charset="0"/>
                  <a:hlinkClick r:id="rId11" action="ppaction://hlinksldjump" tooltip="Objective 2b Evidence"/>
                </a:rPr>
                <a:t>Click</a:t>
              </a:r>
              <a:endParaRPr lang="en-GB" sz="1400" dirty="0">
                <a:solidFill>
                  <a:schemeClr val="tx1"/>
                </a:solidFill>
                <a:latin typeface="Monotype Corsiva" panose="03010101010201010101" pitchFamily="66" charset="0"/>
              </a:endParaRPr>
            </a:p>
          </p:txBody>
        </p:sp>
        <p:sp>
          <p:nvSpPr>
            <p:cNvPr id="20" name="Bevel 19"/>
            <p:cNvSpPr/>
            <p:nvPr/>
          </p:nvSpPr>
          <p:spPr>
            <a:xfrm>
              <a:off x="7231732" y="2729495"/>
              <a:ext cx="782960" cy="32242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b="1" dirty="0">
                  <a:latin typeface="Monotype Corsiva" panose="03010101010201010101" pitchFamily="66" charset="0"/>
                  <a:hlinkClick r:id="rId12" action="ppaction://hlinksldjump" tooltip="Objective 2b Evidence"/>
                </a:rPr>
                <a:t>Click</a:t>
              </a:r>
              <a:endParaRPr lang="en-GB" sz="1400" dirty="0">
                <a:solidFill>
                  <a:schemeClr val="tx1"/>
                </a:solidFill>
                <a:latin typeface="Monotype Corsiva" panose="03010101010201010101" pitchFamily="66" charset="0"/>
              </a:endParaRPr>
            </a:p>
          </p:txBody>
        </p:sp>
        <p:sp>
          <p:nvSpPr>
            <p:cNvPr id="21" name="Bevel 20"/>
            <p:cNvSpPr/>
            <p:nvPr/>
          </p:nvSpPr>
          <p:spPr>
            <a:xfrm>
              <a:off x="7231732" y="2412366"/>
              <a:ext cx="782960" cy="32242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b="1" dirty="0">
                  <a:latin typeface="Monotype Corsiva" panose="03010101010201010101" pitchFamily="66" charset="0"/>
                  <a:hlinkClick r:id="rId7" action="ppaction://hlinksldjump" tooltip="Objectives 2a, 2c &amp; 2e Evidence"/>
                </a:rPr>
                <a:t>Click</a:t>
              </a:r>
              <a:endParaRPr lang="en-GB" sz="1400" b="1" dirty="0">
                <a:solidFill>
                  <a:schemeClr val="tx1"/>
                </a:solidFill>
                <a:latin typeface="Monotype Corsiva" panose="03010101010201010101" pitchFamily="66" charset="0"/>
              </a:endParaRPr>
            </a:p>
          </p:txBody>
        </p:sp>
        <p:sp>
          <p:nvSpPr>
            <p:cNvPr id="22" name="Bevel 21"/>
            <p:cNvSpPr/>
            <p:nvPr/>
          </p:nvSpPr>
          <p:spPr>
            <a:xfrm>
              <a:off x="7231732" y="2095237"/>
              <a:ext cx="782960" cy="32242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b="1" dirty="0">
                  <a:latin typeface="Monotype Corsiva" panose="03010101010201010101" pitchFamily="66" charset="0"/>
                  <a:hlinkClick r:id="rId8" action="ppaction://hlinksldjump" tooltip="Objectives 2a, 2c &amp; 2e Evidence"/>
                </a:rPr>
                <a:t>Click</a:t>
              </a:r>
              <a:endParaRPr lang="en-GB" sz="1400" b="1" dirty="0">
                <a:solidFill>
                  <a:schemeClr val="tx1"/>
                </a:solidFill>
                <a:latin typeface="Monotype Corsiva" panose="03010101010201010101" pitchFamily="66" charset="0"/>
              </a:endParaRPr>
            </a:p>
          </p:txBody>
        </p:sp>
        <p:sp>
          <p:nvSpPr>
            <p:cNvPr id="23" name="Bevel 22"/>
            <p:cNvSpPr/>
            <p:nvPr/>
          </p:nvSpPr>
          <p:spPr>
            <a:xfrm>
              <a:off x="7231732" y="5698395"/>
              <a:ext cx="782960" cy="32242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b="1" dirty="0">
                  <a:latin typeface="Monotype Corsiva" panose="03010101010201010101" pitchFamily="66" charset="0"/>
                  <a:hlinkClick r:id="rId13" action="ppaction://hlinksldjump" tooltip="Objective 2e Evidence"/>
                </a:rPr>
                <a:t>Click</a:t>
              </a:r>
              <a:endParaRPr lang="en-GB" sz="1400" dirty="0">
                <a:solidFill>
                  <a:schemeClr val="tx1"/>
                </a:solidFill>
                <a:latin typeface="Monotype Corsiva" panose="03010101010201010101" pitchFamily="66" charset="0"/>
              </a:endParaRPr>
            </a:p>
          </p:txBody>
        </p:sp>
      </p:grpSp>
    </p:spTree>
    <p:extLst>
      <p:ext uri="{BB962C8B-B14F-4D97-AF65-F5344CB8AC3E}">
        <p14:creationId xmlns:p14="http://schemas.microsoft.com/office/powerpoint/2010/main" val="2712740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9"/>
                                        </p:tgtEl>
                                        <p:attrNameLst>
                                          <p:attrName>style.visibility</p:attrName>
                                        </p:attrNameLst>
                                      </p:cBhvr>
                                      <p:to>
                                        <p:strVal val="visible"/>
                                      </p:to>
                                    </p:set>
                                    <p:animEffect transition="in" filter="fade">
                                      <p:cBhvr>
                                        <p:cTn id="10" dur="5000"/>
                                        <p:tgtEl>
                                          <p:spTgt spid="9"/>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0"/>
                                        </p:tgtEl>
                                        <p:attrNameLst>
                                          <p:attrName>style.visibility</p:attrName>
                                        </p:attrNameLst>
                                      </p:cBhvr>
                                      <p:to>
                                        <p:strVal val="visible"/>
                                      </p:to>
                                    </p:set>
                                    <p:animEffect transition="in" filter="fade">
                                      <p:cBhvr>
                                        <p:cTn id="13" dur="5000"/>
                                        <p:tgtEl>
                                          <p:spTgt spid="10"/>
                                        </p:tgtEl>
                                      </p:cBhvr>
                                    </p:animEffect>
                                  </p:childTnLst>
                                </p:cTn>
                              </p:par>
                              <p:par>
                                <p:cTn id="14" presetID="47" presetClass="entr" presetSubtype="0" fill="hold" grpId="1" nodeType="withEffect">
                                  <p:stCondLst>
                                    <p:cond delay="0"/>
                                  </p:stCondLst>
                                  <p:iterate type="wd">
                                    <p:tmPct val="0"/>
                                  </p:iterate>
                                  <p:childTnLst>
                                    <p:set>
                                      <p:cBhvr>
                                        <p:cTn id="15" dur="1" fill="hold">
                                          <p:stCondLst>
                                            <p:cond delay="0"/>
                                          </p:stCondLst>
                                        </p:cTn>
                                        <p:tgtEl>
                                          <p:spTgt spid="2"/>
                                        </p:tgtEl>
                                        <p:attrNameLst>
                                          <p:attrName>style.visibility</p:attrName>
                                        </p:attrNameLst>
                                      </p:cBhvr>
                                      <p:to>
                                        <p:strVal val="visible"/>
                                      </p:to>
                                    </p:set>
                                    <p:animEffect transition="in" filter="fade">
                                      <p:cBhvr>
                                        <p:cTn id="16" dur="3000"/>
                                        <p:tgtEl>
                                          <p:spTgt spid="2"/>
                                        </p:tgtEl>
                                      </p:cBhvr>
                                    </p:animEffect>
                                    <p:anim calcmode="lin" valueType="num">
                                      <p:cBhvr>
                                        <p:cTn id="17" dur="3000" fill="hold"/>
                                        <p:tgtEl>
                                          <p:spTgt spid="2"/>
                                        </p:tgtEl>
                                        <p:attrNameLst>
                                          <p:attrName>ppt_x</p:attrName>
                                        </p:attrNameLst>
                                      </p:cBhvr>
                                      <p:tavLst>
                                        <p:tav tm="0">
                                          <p:val>
                                            <p:strVal val="#ppt_x"/>
                                          </p:val>
                                        </p:tav>
                                        <p:tav tm="100000">
                                          <p:val>
                                            <p:strVal val="#ppt_x"/>
                                          </p:val>
                                        </p:tav>
                                      </p:tavLst>
                                    </p:anim>
                                    <p:anim calcmode="lin" valueType="num">
                                      <p:cBhvr>
                                        <p:cTn id="18" dur="3000" fill="hold"/>
                                        <p:tgtEl>
                                          <p:spTgt spid="2"/>
                                        </p:tgtEl>
                                        <p:attrNameLst>
                                          <p:attrName>ppt_y</p:attrName>
                                        </p:attrNameLst>
                                      </p:cBhvr>
                                      <p:tavLst>
                                        <p:tav tm="0">
                                          <p:val>
                                            <p:strVal val="#ppt_y-.1"/>
                                          </p:val>
                                        </p:tav>
                                        <p:tav tm="100000">
                                          <p:val>
                                            <p:strVal val="#ppt_y"/>
                                          </p:val>
                                        </p:tav>
                                      </p:tavLst>
                                    </p:anim>
                                  </p:childTnLst>
                                </p:cTn>
                              </p:par>
                              <p:par>
                                <p:cTn id="19" presetID="10" presetClass="entr" presetSubtype="0" repeatCount="indefinite" fill="hold" grpId="0" nodeType="withEffect">
                                  <p:stCondLst>
                                    <p:cond delay="0"/>
                                  </p:stCondLst>
                                  <p:iterate type="wd">
                                    <p:tmPct val="0"/>
                                  </p:iterate>
                                  <p:childTnLst>
                                    <p:set>
                                      <p:cBhvr>
                                        <p:cTn id="20" dur="1" fill="hold">
                                          <p:stCondLst>
                                            <p:cond delay="0"/>
                                          </p:stCondLst>
                                        </p:cTn>
                                        <p:tgtEl>
                                          <p:spTgt spid="2"/>
                                        </p:tgtEl>
                                        <p:attrNameLst>
                                          <p:attrName>style.visibility</p:attrName>
                                        </p:attrNameLst>
                                      </p:cBhvr>
                                      <p:to>
                                        <p:strVal val="visible"/>
                                      </p:to>
                                    </p:set>
                                    <p:animEffect transition="in" filter="fade">
                                      <p:cBhvr>
                                        <p:cTn id="21"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6000">
              <a:schemeClr val="accent1">
                <a:lumMod val="45000"/>
                <a:lumOff val="55000"/>
              </a:schemeClr>
            </a:gs>
            <a:gs pos="3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04" y="404664"/>
            <a:ext cx="2949178" cy="1980000"/>
          </a:xfrm>
        </p:spPr>
        <p:txBody>
          <a:bodyPr>
            <a:normAutofit/>
          </a:bodyPr>
          <a:lstStyle/>
          <a:p>
            <a:r>
              <a:rPr lang="en-GB" sz="2200" dirty="0">
                <a:solidFill>
                  <a:srgbClr val="003192"/>
                </a:solidFill>
              </a:rPr>
              <a:t>Section 2</a:t>
            </a:r>
            <a:br>
              <a:rPr lang="en-GB" sz="2200" dirty="0"/>
            </a:br>
            <a:r>
              <a:rPr lang="en-GB" sz="2200" dirty="0"/>
              <a:t>Images &amp; </a:t>
            </a:r>
            <a:br>
              <a:rPr lang="en-GB" sz="2200" dirty="0"/>
            </a:br>
            <a:r>
              <a:rPr lang="en-GB" sz="2200" dirty="0"/>
              <a:t>Drawn Objects</a:t>
            </a:r>
            <a:br>
              <a:rPr lang="en-GB" sz="2200" dirty="0"/>
            </a:br>
            <a:r>
              <a:rPr lang="en-GB" sz="2200" dirty="0">
                <a:solidFill>
                  <a:srgbClr val="0070C0"/>
                </a:solidFill>
              </a:rPr>
              <a:t>Exercise 12</a:t>
            </a:r>
            <a:br>
              <a:rPr lang="en-GB" sz="2200" dirty="0"/>
            </a:br>
            <a:r>
              <a:rPr lang="en-GB" sz="2200" dirty="0"/>
              <a:t>Text Boxes &amp; </a:t>
            </a:r>
            <a:br>
              <a:rPr lang="en-GB" sz="2200" dirty="0"/>
            </a:br>
            <a:r>
              <a:rPr lang="en-GB" sz="2200" dirty="0"/>
              <a:t>Drawing Objects</a:t>
            </a:r>
          </a:p>
        </p:txBody>
      </p:sp>
      <p:sp>
        <p:nvSpPr>
          <p:cNvPr id="4" name="Text Placeholder 3"/>
          <p:cNvSpPr>
            <a:spLocks noGrp="1"/>
          </p:cNvSpPr>
          <p:nvPr>
            <p:ph type="body" sz="half" idx="2"/>
          </p:nvPr>
        </p:nvSpPr>
        <p:spPr>
          <a:xfrm>
            <a:off x="251520" y="2492896"/>
            <a:ext cx="2736304" cy="2736304"/>
          </a:xfrm>
          <a:effectLst>
            <a:outerShdw blurRad="50800" dist="38100" dir="16200000" rotWithShape="0">
              <a:prstClr val="black">
                <a:alpha val="40000"/>
              </a:prstClr>
            </a:outerShdw>
          </a:effectLst>
        </p:spPr>
        <p:txBody>
          <a:bodyPr vert="horz" lIns="91440" tIns="45720" rIns="91440" bIns="45720" rtlCol="0">
            <a:normAutofit lnSpcReduction="10000"/>
          </a:bodyPr>
          <a:lstStyle/>
          <a:p>
            <a:r>
              <a:rPr lang="en-GB" sz="1700" dirty="0"/>
              <a:t>Screen Print Evidence of:</a:t>
            </a:r>
          </a:p>
          <a:p>
            <a:r>
              <a:rPr lang="en-GB" sz="1700" dirty="0"/>
              <a:t>Example Drawing applied to my Section 2 Example Drawing Presentation from the Home Tab’s Drawing Section’s Text Boxes, Shapes and Line Buttons, then the Shape Fill Button for Gradient Colour Fill Selections, then the Shape Outline Button for Dashed Line, Weight and Colour Selections.</a:t>
            </a:r>
          </a:p>
        </p:txBody>
      </p:sp>
      <p:sp>
        <p:nvSpPr>
          <p:cNvPr id="14" name="Right Arrow 13">
            <a:hlinkClick r:id="rId2" action="ppaction://hlinksldjump" tooltip="Section 1, Assessment Checklist"/>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2, Images &amp; Drawn Objects, Exercise 13, Object Background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p:cNvPicPr>
          <p:nvPr/>
        </p:nvPicPr>
        <p:blipFill>
          <a:blip r:embed="rId6"/>
          <a:stretch>
            <a:fillRect/>
          </a:stretch>
        </p:blipFill>
        <p:spPr>
          <a:xfrm>
            <a:off x="3131840" y="18864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424030611"/>
      </p:ext>
    </p:extLst>
  </p:cSld>
  <p:clrMapOvr>
    <a:masterClrMapping/>
  </p:clrMapOvr>
  <mc:AlternateContent xmlns:mc="http://schemas.openxmlformats.org/markup-compatibility/2006" xmlns:p14="http://schemas.microsoft.com/office/powerpoint/2010/main">
    <mc:Choice Requires="p14">
      <p:transition spd="slow" p14:dur="4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6000">
              <a:schemeClr val="accent1">
                <a:lumMod val="45000"/>
                <a:lumOff val="55000"/>
              </a:schemeClr>
            </a:gs>
            <a:gs pos="3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04" y="476672"/>
            <a:ext cx="2949178" cy="1622110"/>
          </a:xfrm>
        </p:spPr>
        <p:txBody>
          <a:bodyPr>
            <a:normAutofit/>
          </a:bodyPr>
          <a:lstStyle/>
          <a:p>
            <a:r>
              <a:rPr lang="en-GB" sz="2200" dirty="0">
                <a:solidFill>
                  <a:srgbClr val="003192"/>
                </a:solidFill>
              </a:rPr>
              <a:t>Section 2</a:t>
            </a:r>
            <a:br>
              <a:rPr lang="en-GB" sz="2200" dirty="0"/>
            </a:br>
            <a:r>
              <a:rPr lang="en-GB" sz="2200" dirty="0"/>
              <a:t>Images &amp; </a:t>
            </a:r>
            <a:br>
              <a:rPr lang="en-GB" sz="2200" dirty="0"/>
            </a:br>
            <a:r>
              <a:rPr lang="en-GB" sz="2200" dirty="0"/>
              <a:t>Drawn Objects</a:t>
            </a:r>
            <a:br>
              <a:rPr lang="en-GB" sz="2200" dirty="0"/>
            </a:br>
            <a:r>
              <a:rPr lang="en-GB" sz="2200" dirty="0">
                <a:solidFill>
                  <a:srgbClr val="0070C0"/>
                </a:solidFill>
              </a:rPr>
              <a:t>Exercise 13</a:t>
            </a:r>
            <a:br>
              <a:rPr lang="en-GB" sz="2200" dirty="0"/>
            </a:br>
            <a:r>
              <a:rPr lang="en-GB" sz="2200" dirty="0"/>
              <a:t>Object Backgrounds</a:t>
            </a:r>
          </a:p>
        </p:txBody>
      </p:sp>
      <p:sp>
        <p:nvSpPr>
          <p:cNvPr id="4" name="Text Placeholder 3"/>
          <p:cNvSpPr>
            <a:spLocks noGrp="1"/>
          </p:cNvSpPr>
          <p:nvPr>
            <p:ph type="body" sz="half" idx="2"/>
          </p:nvPr>
        </p:nvSpPr>
        <p:spPr>
          <a:xfrm>
            <a:off x="251520" y="2204864"/>
            <a:ext cx="2736304" cy="2088232"/>
          </a:xfrm>
          <a:effectLst>
            <a:outerShdw blurRad="50800" dist="38100" dir="16200000" rotWithShape="0">
              <a:prstClr val="black">
                <a:alpha val="40000"/>
              </a:prstClr>
            </a:outerShdw>
          </a:effectLst>
        </p:spPr>
        <p:txBody>
          <a:bodyPr vert="horz" lIns="91440" tIns="45720" rIns="91440" bIns="45720" rtlCol="0">
            <a:normAutofit lnSpcReduction="10000"/>
          </a:bodyPr>
          <a:lstStyle/>
          <a:p>
            <a:r>
              <a:rPr lang="en-GB" sz="1700" dirty="0"/>
              <a:t>Screen Print Evidence of:</a:t>
            </a:r>
          </a:p>
          <a:p>
            <a:r>
              <a:rPr lang="en-GB" sz="1700" dirty="0"/>
              <a:t>Example drawing applied to my Section 2 Example Drawing Presentation from the Format Shape Task Pane’s Pattern Fill and Colour Selections along with Colour Percentages for the Shading and Lines Shading.</a:t>
            </a:r>
          </a:p>
        </p:txBody>
      </p:sp>
      <p:sp>
        <p:nvSpPr>
          <p:cNvPr id="14" name="Right Arrow 13">
            <a:hlinkClick r:id="rId2" action="ppaction://hlinksldjump" tooltip="Section 2, Images &amp; Drawn Objects, Exercise 12, Text Boxes &amp; Drawing Object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2, Images &amp; Drawn Objects, Exercise 14, Inserting WordArt"/>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p:cNvPicPr>
          <p:nvPr/>
        </p:nvPicPr>
        <p:blipFill>
          <a:blip r:embed="rId6"/>
          <a:stretch>
            <a:fillRect/>
          </a:stretch>
        </p:blipFill>
        <p:spPr>
          <a:xfrm>
            <a:off x="313184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2458739723"/>
      </p:ext>
    </p:extLst>
  </p:cSld>
  <p:clrMapOvr>
    <a:masterClrMapping/>
  </p:clrMapOvr>
  <mc:AlternateContent xmlns:mc="http://schemas.openxmlformats.org/markup-compatibility/2006" xmlns:p14="http://schemas.microsoft.com/office/powerpoint/2010/main">
    <mc:Choice Requires="p14">
      <p:transition spd="slow" p14:dur="4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6000">
              <a:schemeClr val="accent1">
                <a:lumMod val="45000"/>
                <a:lumOff val="55000"/>
              </a:schemeClr>
            </a:gs>
            <a:gs pos="3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04" y="476672"/>
            <a:ext cx="2949178" cy="1620000"/>
          </a:xfrm>
        </p:spPr>
        <p:txBody>
          <a:bodyPr>
            <a:normAutofit/>
          </a:bodyPr>
          <a:lstStyle/>
          <a:p>
            <a:r>
              <a:rPr lang="en-GB" sz="2200" dirty="0">
                <a:solidFill>
                  <a:srgbClr val="003192"/>
                </a:solidFill>
              </a:rPr>
              <a:t>Section 2</a:t>
            </a:r>
            <a:br>
              <a:rPr lang="en-GB" sz="2200" dirty="0"/>
            </a:br>
            <a:r>
              <a:rPr lang="en-GB" sz="2200" dirty="0"/>
              <a:t>Images &amp; </a:t>
            </a:r>
            <a:br>
              <a:rPr lang="en-GB" sz="2200" dirty="0"/>
            </a:br>
            <a:r>
              <a:rPr lang="en-GB" sz="2200" dirty="0"/>
              <a:t>Drawn Objects</a:t>
            </a:r>
            <a:br>
              <a:rPr lang="en-GB" sz="2200" dirty="0"/>
            </a:br>
            <a:r>
              <a:rPr lang="en-GB" sz="2200" dirty="0">
                <a:solidFill>
                  <a:srgbClr val="0070C0"/>
                </a:solidFill>
              </a:rPr>
              <a:t>Exercise 14</a:t>
            </a:r>
            <a:br>
              <a:rPr lang="en-GB" sz="2200" dirty="0"/>
            </a:br>
            <a:r>
              <a:rPr lang="en-GB" sz="2200" dirty="0"/>
              <a:t>Inserting WordArt</a:t>
            </a:r>
          </a:p>
        </p:txBody>
      </p:sp>
      <p:sp>
        <p:nvSpPr>
          <p:cNvPr id="4" name="Text Placeholder 3"/>
          <p:cNvSpPr>
            <a:spLocks noGrp="1"/>
          </p:cNvSpPr>
          <p:nvPr>
            <p:ph type="body" sz="half" idx="2"/>
          </p:nvPr>
        </p:nvSpPr>
        <p:spPr>
          <a:xfrm>
            <a:off x="251520" y="2204864"/>
            <a:ext cx="2736304" cy="1368152"/>
          </a:xfrm>
          <a:effectLst>
            <a:outerShdw blurRad="50800" dist="38100" dir="16200000" rotWithShape="0">
              <a:prstClr val="black">
                <a:alpha val="40000"/>
              </a:prstClr>
            </a:outerShdw>
          </a:effectLst>
        </p:spPr>
        <p:txBody>
          <a:bodyPr vert="horz" lIns="91440" tIns="45720" rIns="91440" bIns="45720" rtlCol="0">
            <a:normAutofit lnSpcReduction="10000"/>
          </a:bodyPr>
          <a:lstStyle/>
          <a:p>
            <a:r>
              <a:rPr lang="en-GB" sz="1700" dirty="0"/>
              <a:t>Screen Print Evidence of:</a:t>
            </a:r>
          </a:p>
          <a:p>
            <a:r>
              <a:rPr lang="en-GB" sz="1700" dirty="0"/>
              <a:t>Inserted WordArt applied to the Holidays Presentation from the Insert Tab’s WordArt Button within the Text Section.</a:t>
            </a:r>
          </a:p>
        </p:txBody>
      </p:sp>
      <p:sp>
        <p:nvSpPr>
          <p:cNvPr id="14" name="Right Arrow 13">
            <a:hlinkClick r:id="rId2" action="ppaction://hlinksldjump" tooltip="Section 2, Images &amp; Drawn Objects, Exercise 13, Object Background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2, Images &amp; Drawn Objects, Exercise 15, Inserting Online Picture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p:cNvPicPr>
          <p:nvPr/>
        </p:nvPicPr>
        <p:blipFill>
          <a:blip r:embed="rId6"/>
          <a:stretch>
            <a:fillRect/>
          </a:stretch>
        </p:blipFill>
        <p:spPr>
          <a:xfrm>
            <a:off x="3132480" y="189724"/>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1901721157"/>
      </p:ext>
    </p:extLst>
  </p:cSld>
  <p:clrMapOvr>
    <a:masterClrMapping/>
  </p:clrMapOvr>
  <mc:AlternateContent xmlns:mc="http://schemas.openxmlformats.org/markup-compatibility/2006" xmlns:p14="http://schemas.microsoft.com/office/powerpoint/2010/main">
    <mc:Choice Requires="p14">
      <p:transition spd="slow" p14:dur="4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6000">
              <a:schemeClr val="accent1">
                <a:lumMod val="45000"/>
                <a:lumOff val="55000"/>
              </a:schemeClr>
            </a:gs>
            <a:gs pos="3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04" y="476672"/>
            <a:ext cx="2949178" cy="1620000"/>
          </a:xfrm>
        </p:spPr>
        <p:txBody>
          <a:bodyPr>
            <a:normAutofit/>
          </a:bodyPr>
          <a:lstStyle/>
          <a:p>
            <a:r>
              <a:rPr lang="en-GB" sz="2200" dirty="0">
                <a:solidFill>
                  <a:srgbClr val="003192"/>
                </a:solidFill>
              </a:rPr>
              <a:t>Section 2</a:t>
            </a:r>
            <a:br>
              <a:rPr lang="en-GB" sz="2200" dirty="0"/>
            </a:br>
            <a:r>
              <a:rPr lang="en-GB" sz="2200" dirty="0"/>
              <a:t>Images &amp; </a:t>
            </a:r>
            <a:br>
              <a:rPr lang="en-GB" sz="2200" dirty="0"/>
            </a:br>
            <a:r>
              <a:rPr lang="en-GB" sz="2200" dirty="0"/>
              <a:t>Drawn Objects</a:t>
            </a:r>
            <a:br>
              <a:rPr lang="en-GB" sz="2200" dirty="0"/>
            </a:br>
            <a:r>
              <a:rPr lang="en-GB" sz="2200" dirty="0">
                <a:solidFill>
                  <a:srgbClr val="0070C0"/>
                </a:solidFill>
              </a:rPr>
              <a:t>Exercise 15</a:t>
            </a:r>
            <a:br>
              <a:rPr lang="en-GB" sz="2200" dirty="0"/>
            </a:br>
            <a:r>
              <a:rPr lang="en-GB" sz="2200" dirty="0"/>
              <a:t>Inserting Online Pictures</a:t>
            </a:r>
          </a:p>
        </p:txBody>
      </p:sp>
      <p:sp>
        <p:nvSpPr>
          <p:cNvPr id="4" name="Text Placeholder 3"/>
          <p:cNvSpPr>
            <a:spLocks noGrp="1"/>
          </p:cNvSpPr>
          <p:nvPr>
            <p:ph type="body" sz="half" idx="2"/>
          </p:nvPr>
        </p:nvSpPr>
        <p:spPr>
          <a:xfrm>
            <a:off x="251520" y="2204864"/>
            <a:ext cx="2736304" cy="1368152"/>
          </a:xfrm>
          <a:effectLst>
            <a:outerShdw blurRad="50800" dist="38100" dir="16200000" rotWithShape="0">
              <a:prstClr val="black">
                <a:alpha val="40000"/>
              </a:prstClr>
            </a:outerShdw>
          </a:effectLst>
        </p:spPr>
        <p:txBody>
          <a:bodyPr vert="horz" lIns="91440" tIns="45720" rIns="91440" bIns="45720" rtlCol="0">
            <a:normAutofit fontScale="92500"/>
          </a:bodyPr>
          <a:lstStyle/>
          <a:p>
            <a:r>
              <a:rPr lang="en-GB" sz="1700" dirty="0"/>
              <a:t>Screen Print Evidence of:</a:t>
            </a:r>
          </a:p>
          <a:p>
            <a:r>
              <a:rPr lang="en-GB" sz="1700" dirty="0"/>
              <a:t>Inserted Online Picture applied to the Holidays Presentation from the Insert Tab’s Online Pictures Button within the Images Section.</a:t>
            </a:r>
          </a:p>
        </p:txBody>
      </p:sp>
      <p:sp>
        <p:nvSpPr>
          <p:cNvPr id="14" name="Right Arrow 13">
            <a:hlinkClick r:id="rId2" action="ppaction://hlinksldjump" tooltip="Section 2, Images &amp; Drawn Objects, Exercise 14, Inserting WordArt"/>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2, Images &amp; Drawn Objects, Exercise 16, Inserting Pictures From File"/>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p:cNvPicPr>
          <p:nvPr/>
        </p:nvPicPr>
        <p:blipFill>
          <a:blip r:embed="rId6"/>
          <a:stretch>
            <a:fillRect/>
          </a:stretch>
        </p:blipFill>
        <p:spPr>
          <a:xfrm>
            <a:off x="3131840" y="189360"/>
            <a:ext cx="5760000" cy="6480000"/>
          </a:xfrm>
          <a:prstGeom prst="rect">
            <a:avLst/>
          </a:prstGeom>
          <a:ln w="25400">
            <a:solidFill>
              <a:srgbClr val="990000"/>
            </a:solidFill>
            <a:prstDash val="sysDash"/>
          </a:ln>
        </p:spPr>
      </p:pic>
      <p:pic>
        <p:nvPicPr>
          <p:cNvPr id="3" name="Picture 2"/>
          <p:cNvPicPr>
            <a:picLocks noChangeAspect="1"/>
          </p:cNvPicPr>
          <p:nvPr/>
        </p:nvPicPr>
        <p:blipFill>
          <a:blip r:embed="rId7"/>
          <a:stretch>
            <a:fillRect/>
          </a:stretch>
        </p:blipFill>
        <p:spPr>
          <a:xfrm>
            <a:off x="5148704" y="194234"/>
            <a:ext cx="3743136" cy="3018743"/>
          </a:xfrm>
          <a:prstGeom prst="rect">
            <a:avLst/>
          </a:prstGeom>
        </p:spPr>
      </p:pic>
    </p:spTree>
    <p:extLst>
      <p:ext uri="{BB962C8B-B14F-4D97-AF65-F5344CB8AC3E}">
        <p14:creationId xmlns:p14="http://schemas.microsoft.com/office/powerpoint/2010/main" val="2679441630"/>
      </p:ext>
    </p:extLst>
  </p:cSld>
  <p:clrMapOvr>
    <a:masterClrMapping/>
  </p:clrMapOvr>
  <mc:AlternateContent xmlns:mc="http://schemas.openxmlformats.org/markup-compatibility/2006" xmlns:p14="http://schemas.microsoft.com/office/powerpoint/2010/main">
    <mc:Choice Requires="p14">
      <p:transition spd="slow" p14:dur="4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xy" algn="b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63885" y="-27384"/>
            <a:ext cx="2216231" cy="420867"/>
          </a:xfrm>
        </p:spPr>
        <p:txBody>
          <a:bodyPr>
            <a:noAutofit/>
          </a:bodyPr>
          <a:lstStyle/>
          <a:p>
            <a:pPr>
              <a:lnSpc>
                <a:spcPct val="100000"/>
              </a:lnSpc>
            </a:pPr>
            <a:r>
              <a:rPr lang="en-GB" sz="2800" u="sng" dirty="0"/>
              <a:t>CONTENTS</a:t>
            </a:r>
          </a:p>
        </p:txBody>
      </p:sp>
      <p:graphicFrame>
        <p:nvGraphicFramePr>
          <p:cNvPr id="3" name="Table 2"/>
          <p:cNvGraphicFramePr>
            <a:graphicFrameLocks noGrp="1"/>
          </p:cNvGraphicFramePr>
          <p:nvPr>
            <p:extLst>
              <p:ext uri="{D42A27DB-BD31-4B8C-83A1-F6EECF244321}">
                <p14:modId xmlns:p14="http://schemas.microsoft.com/office/powerpoint/2010/main" val="1244631263"/>
              </p:ext>
            </p:extLst>
          </p:nvPr>
        </p:nvGraphicFramePr>
        <p:xfrm>
          <a:off x="19310" y="393483"/>
          <a:ext cx="9144000" cy="6446520"/>
        </p:xfrm>
        <a:graphic>
          <a:graphicData uri="http://schemas.openxmlformats.org/drawingml/2006/table">
            <a:tbl>
              <a:tblPr firstRow="1" bandRow="1">
                <a:tableStyleId>{37CE84F3-28C3-443E-9E96-99CF82512B78}</a:tableStyleId>
              </a:tblPr>
              <a:tblGrid>
                <a:gridCol w="1619672">
                  <a:extLst>
                    <a:ext uri="{9D8B030D-6E8A-4147-A177-3AD203B41FA5}">
                      <a16:colId xmlns:a16="http://schemas.microsoft.com/office/drawing/2014/main" val="20000"/>
                    </a:ext>
                  </a:extLst>
                </a:gridCol>
                <a:gridCol w="1547108">
                  <a:extLst>
                    <a:ext uri="{9D8B030D-6E8A-4147-A177-3AD203B41FA5}">
                      <a16:colId xmlns:a16="http://schemas.microsoft.com/office/drawing/2014/main" val="20001"/>
                    </a:ext>
                  </a:extLst>
                </a:gridCol>
                <a:gridCol w="11891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gridCol w="1080120">
                  <a:extLst>
                    <a:ext uri="{9D8B030D-6E8A-4147-A177-3AD203B41FA5}">
                      <a16:colId xmlns:a16="http://schemas.microsoft.com/office/drawing/2014/main" val="20005"/>
                    </a:ext>
                  </a:extLst>
                </a:gridCol>
                <a:gridCol w="1187624">
                  <a:extLst>
                    <a:ext uri="{9D8B030D-6E8A-4147-A177-3AD203B41FA5}">
                      <a16:colId xmlns:a16="http://schemas.microsoft.com/office/drawing/2014/main" val="20006"/>
                    </a:ext>
                  </a:extLst>
                </a:gridCol>
              </a:tblGrid>
              <a:tr h="724384">
                <a:tc>
                  <a:txBody>
                    <a:bodyPr/>
                    <a:lstStyle/>
                    <a:p>
                      <a:pPr algn="ctr"/>
                      <a:r>
                        <a:rPr lang="en-GB" sz="1500" u="sng" dirty="0">
                          <a:solidFill>
                            <a:srgbClr val="FF0000"/>
                          </a:solidFill>
                          <a:latin typeface="Monotype Corsiva" panose="03010101010201010101" pitchFamily="66" charset="0"/>
                        </a:rPr>
                        <a:t>Section</a:t>
                      </a:r>
                      <a:r>
                        <a:rPr lang="en-GB" sz="1500" u="sng" baseline="0" dirty="0">
                          <a:solidFill>
                            <a:srgbClr val="FF0000"/>
                          </a:solidFill>
                          <a:latin typeface="Monotype Corsiva" panose="03010101010201010101" pitchFamily="66" charset="0"/>
                        </a:rPr>
                        <a:t> 1</a:t>
                      </a:r>
                    </a:p>
                    <a:p>
                      <a:pPr algn="ctr"/>
                      <a:r>
                        <a:rPr lang="en-GB" sz="1500" baseline="0" dirty="0">
                          <a:latin typeface="Monotype Corsiva" panose="03010101010201010101" pitchFamily="66" charset="0"/>
                        </a:rPr>
                        <a:t>Preparation</a:t>
                      </a:r>
                      <a:endParaRPr lang="en-GB" sz="1500" dirty="0">
                        <a:latin typeface="Monotype Corsiva" panose="03010101010201010101" pitchFamily="66" charset="0"/>
                      </a:endParaRPr>
                    </a:p>
                  </a:txBody>
                  <a:tcPr>
                    <a:lnT w="28575" cap="flat" cmpd="sng" algn="ctr">
                      <a:solidFill>
                        <a:schemeClr val="bg1"/>
                      </a:solidFill>
                      <a:prstDash val="solid"/>
                      <a:round/>
                      <a:headEnd type="none" w="med" len="med"/>
                      <a:tailEnd type="none" w="med" len="med"/>
                    </a:lnT>
                    <a:blipFill>
                      <a:blip r:embed="rId2"/>
                      <a:tile tx="0" ty="0" sx="100000" sy="100000" flip="none" algn="tl"/>
                    </a:blipFill>
                  </a:tcPr>
                </a:tc>
                <a:tc>
                  <a:txBody>
                    <a:bodyPr/>
                    <a:lstStyle/>
                    <a:p>
                      <a:pPr marL="0" algn="ctr" defTabSz="914400" rtl="0" eaLnBrk="1" latinLnBrk="0" hangingPunct="1"/>
                      <a:r>
                        <a:rPr lang="en-GB" sz="1500" b="1" u="sng" kern="1200" dirty="0">
                          <a:solidFill>
                            <a:srgbClr val="FF0000"/>
                          </a:solidFill>
                          <a:latin typeface="Monotype Corsiva" panose="03010101010201010101" pitchFamily="66" charset="0"/>
                          <a:ea typeface="+mn-ea"/>
                          <a:cs typeface="+mn-cs"/>
                        </a:rPr>
                        <a:t>Section 2</a:t>
                      </a:r>
                    </a:p>
                    <a:p>
                      <a:pPr algn="ctr"/>
                      <a:r>
                        <a:rPr lang="en-GB" sz="1500" dirty="0">
                          <a:latin typeface="Monotype Corsiva" panose="03010101010201010101" pitchFamily="66" charset="0"/>
                        </a:rPr>
                        <a:t>Images &amp; </a:t>
                      </a:r>
                    </a:p>
                    <a:p>
                      <a:pPr algn="ctr"/>
                      <a:r>
                        <a:rPr lang="en-GB" sz="1500" dirty="0">
                          <a:latin typeface="Monotype Corsiva" panose="03010101010201010101" pitchFamily="66" charset="0"/>
                        </a:rPr>
                        <a:t>Drawn Objects</a:t>
                      </a:r>
                    </a:p>
                  </a:txBody>
                  <a:tcPr>
                    <a:lnT w="28575" cap="flat" cmpd="sng" algn="ctr">
                      <a:solidFill>
                        <a:schemeClr val="bg1"/>
                      </a:solidFill>
                      <a:prstDash val="solid"/>
                      <a:round/>
                      <a:headEnd type="none" w="med" len="med"/>
                      <a:tailEnd type="none" w="med" len="med"/>
                    </a:lnT>
                    <a:blipFill>
                      <a:blip r:embed="rId2"/>
                      <a:tile tx="0" ty="0" sx="100000" sy="100000" flip="none" algn="tl"/>
                    </a:blipFill>
                  </a:tcPr>
                </a:tc>
                <a:tc>
                  <a:txBody>
                    <a:bodyPr/>
                    <a:lstStyle/>
                    <a:p>
                      <a:pPr marL="0" algn="ctr" defTabSz="914400" rtl="0" eaLnBrk="1" latinLnBrk="0" hangingPunct="1"/>
                      <a:r>
                        <a:rPr lang="en-GB" sz="1500" b="1" u="sng" kern="1200" dirty="0">
                          <a:solidFill>
                            <a:srgbClr val="FF0000"/>
                          </a:solidFill>
                          <a:latin typeface="Monotype Corsiva" panose="03010101010201010101" pitchFamily="66" charset="0"/>
                          <a:ea typeface="+mn-ea"/>
                          <a:cs typeface="+mn-cs"/>
                        </a:rPr>
                        <a:t>Section 3</a:t>
                      </a:r>
                    </a:p>
                    <a:p>
                      <a:pPr algn="ctr"/>
                      <a:r>
                        <a:rPr lang="en-GB" sz="1500" dirty="0">
                          <a:latin typeface="Monotype Corsiva" panose="03010101010201010101" pitchFamily="66" charset="0"/>
                        </a:rPr>
                        <a:t>Charts &amp; Tables</a:t>
                      </a:r>
                    </a:p>
                  </a:txBody>
                  <a:tcPr>
                    <a:lnT w="28575" cap="flat" cmpd="sng" algn="ctr">
                      <a:solidFill>
                        <a:schemeClr val="bg1"/>
                      </a:solidFill>
                      <a:prstDash val="solid"/>
                      <a:round/>
                      <a:headEnd type="none" w="med" len="med"/>
                      <a:tailEnd type="none" w="med" len="med"/>
                    </a:lnT>
                    <a:blipFill>
                      <a:blip r:embed="rId2"/>
                      <a:tile tx="0" ty="0" sx="100000" sy="100000" flip="none" algn="tl"/>
                    </a:blipFill>
                  </a:tcPr>
                </a:tc>
                <a:tc>
                  <a:txBody>
                    <a:bodyPr/>
                    <a:lstStyle/>
                    <a:p>
                      <a:pPr marL="0" algn="ctr" defTabSz="914400" rtl="0" eaLnBrk="1" latinLnBrk="0" hangingPunct="1"/>
                      <a:r>
                        <a:rPr lang="en-GB" sz="1500" b="1" u="sng" kern="1200" dirty="0">
                          <a:solidFill>
                            <a:srgbClr val="FF0000"/>
                          </a:solidFill>
                          <a:latin typeface="Monotype Corsiva" panose="03010101010201010101" pitchFamily="66" charset="0"/>
                          <a:ea typeface="+mn-ea"/>
                          <a:cs typeface="+mn-cs"/>
                        </a:rPr>
                        <a:t>Section 4</a:t>
                      </a:r>
                    </a:p>
                    <a:p>
                      <a:pPr algn="ctr"/>
                      <a:r>
                        <a:rPr lang="en-GB" sz="1500" dirty="0">
                          <a:latin typeface="Monotype Corsiva" panose="03010101010201010101" pitchFamily="66" charset="0"/>
                        </a:rPr>
                        <a:t>Multimedia</a:t>
                      </a:r>
                    </a:p>
                  </a:txBody>
                  <a:tcPr>
                    <a:lnT w="28575" cap="flat" cmpd="sng" algn="ctr">
                      <a:solidFill>
                        <a:schemeClr val="bg1"/>
                      </a:solidFill>
                      <a:prstDash val="solid"/>
                      <a:round/>
                      <a:headEnd type="none" w="med" len="med"/>
                      <a:tailEnd type="none" w="med" len="med"/>
                    </a:lnT>
                    <a:blipFill>
                      <a:blip r:embed="rId2"/>
                      <a:tile tx="0" ty="0" sx="100000" sy="100000" flip="none" algn="tl"/>
                    </a:blipFill>
                  </a:tcPr>
                </a:tc>
                <a:tc>
                  <a:txBody>
                    <a:bodyPr/>
                    <a:lstStyle/>
                    <a:p>
                      <a:pPr marL="0" algn="ctr" defTabSz="914400" rtl="0" eaLnBrk="1" latinLnBrk="0" hangingPunct="1"/>
                      <a:r>
                        <a:rPr lang="en-GB" sz="1500" b="1" u="sng" kern="1200" dirty="0">
                          <a:solidFill>
                            <a:srgbClr val="FF0000"/>
                          </a:solidFill>
                          <a:latin typeface="Monotype Corsiva" panose="03010101010201010101" pitchFamily="66" charset="0"/>
                          <a:ea typeface="+mn-ea"/>
                          <a:cs typeface="+mn-cs"/>
                        </a:rPr>
                        <a:t>Section 5</a:t>
                      </a:r>
                    </a:p>
                    <a:p>
                      <a:pPr algn="ctr"/>
                      <a:r>
                        <a:rPr lang="en-GB" sz="1500" dirty="0">
                          <a:latin typeface="Monotype Corsiva" panose="03010101010201010101" pitchFamily="66" charset="0"/>
                        </a:rPr>
                        <a:t>Slide Shows</a:t>
                      </a:r>
                    </a:p>
                  </a:txBody>
                  <a:tcPr>
                    <a:lnT w="28575" cap="flat" cmpd="sng" algn="ctr">
                      <a:solidFill>
                        <a:schemeClr val="bg1"/>
                      </a:solidFill>
                      <a:prstDash val="solid"/>
                      <a:round/>
                      <a:headEnd type="none" w="med" len="med"/>
                      <a:tailEnd type="none" w="med" len="med"/>
                    </a:lnT>
                    <a:blipFill>
                      <a:blip r:embed="rId2"/>
                      <a:tile tx="0" ty="0" sx="100000" sy="100000" flip="none" algn="tl"/>
                    </a:blipFill>
                  </a:tcPr>
                </a:tc>
                <a:tc>
                  <a:txBody>
                    <a:bodyPr/>
                    <a:lstStyle/>
                    <a:p>
                      <a:pPr marL="0" algn="ctr" defTabSz="914400" rtl="0" eaLnBrk="1" latinLnBrk="0" hangingPunct="1"/>
                      <a:r>
                        <a:rPr lang="en-GB" sz="1500" b="1" u="sng" kern="1200" dirty="0">
                          <a:solidFill>
                            <a:srgbClr val="FF0000"/>
                          </a:solidFill>
                          <a:latin typeface="Monotype Corsiva" panose="03010101010201010101" pitchFamily="66" charset="0"/>
                          <a:ea typeface="+mn-ea"/>
                          <a:cs typeface="+mn-cs"/>
                        </a:rPr>
                        <a:t>Section 6</a:t>
                      </a:r>
                    </a:p>
                    <a:p>
                      <a:pPr algn="ctr"/>
                      <a:r>
                        <a:rPr lang="en-GB" sz="1500" dirty="0">
                          <a:latin typeface="Monotype Corsiva" panose="03010101010201010101" pitchFamily="66" charset="0"/>
                        </a:rPr>
                        <a:t>Macros</a:t>
                      </a:r>
                    </a:p>
                  </a:txBody>
                  <a:tcPr>
                    <a:lnT w="28575" cap="flat" cmpd="sng" algn="ctr">
                      <a:solidFill>
                        <a:schemeClr val="bg1"/>
                      </a:solidFill>
                      <a:prstDash val="solid"/>
                      <a:round/>
                      <a:headEnd type="none" w="med" len="med"/>
                      <a:tailEnd type="none" w="med" len="med"/>
                    </a:lnT>
                    <a:blipFill>
                      <a:blip r:embed="rId2"/>
                      <a:tile tx="0" ty="0" sx="100000" sy="100000" flip="none" algn="tl"/>
                    </a:blipFill>
                  </a:tcPr>
                </a:tc>
                <a:tc>
                  <a:txBody>
                    <a:bodyPr/>
                    <a:lstStyle/>
                    <a:p>
                      <a:pPr marL="0" algn="ctr" defTabSz="914400" rtl="0" eaLnBrk="1" latinLnBrk="0" hangingPunct="1"/>
                      <a:r>
                        <a:rPr lang="en-GB" sz="1500" b="1" u="sng" kern="1200" dirty="0">
                          <a:solidFill>
                            <a:srgbClr val="FF0000"/>
                          </a:solidFill>
                          <a:latin typeface="Monotype Corsiva" panose="03010101010201010101" pitchFamily="66" charset="0"/>
                          <a:ea typeface="+mn-ea"/>
                          <a:cs typeface="+mn-cs"/>
                        </a:rPr>
                        <a:t>Section 7</a:t>
                      </a:r>
                    </a:p>
                    <a:p>
                      <a:pPr algn="ctr"/>
                      <a:r>
                        <a:rPr lang="en-GB" sz="1500" dirty="0">
                          <a:latin typeface="Monotype Corsiva" panose="03010101010201010101" pitchFamily="66" charset="0"/>
                        </a:rPr>
                        <a:t>Finishing &amp; Printing</a:t>
                      </a:r>
                    </a:p>
                  </a:txBody>
                  <a:tcPr>
                    <a:lnT w="28575" cap="flat" cmpd="sng" algn="ctr">
                      <a:solidFill>
                        <a:schemeClr val="bg1"/>
                      </a:solidFill>
                      <a:prstDash val="solid"/>
                      <a:round/>
                      <a:headEnd type="none" w="med" len="med"/>
                      <a:tailEnd type="none" w="med" len="med"/>
                    </a:lnT>
                    <a:blipFill>
                      <a:blip r:embed="rId2"/>
                      <a:tile tx="0" ty="0" sx="100000" sy="100000" flip="none" algn="tl"/>
                    </a:blipFill>
                  </a:tcPr>
                </a:tc>
                <a:extLst>
                  <a:ext uri="{0D108BD9-81ED-4DB2-BD59-A6C34878D82A}">
                    <a16:rowId xmlns:a16="http://schemas.microsoft.com/office/drawing/2014/main" val="10000"/>
                  </a:ext>
                </a:extLst>
              </a:tr>
              <a:tr h="596552">
                <a:tc>
                  <a: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tab pos="263525" algn="l"/>
                        </a:tabLst>
                        <a:defRPr/>
                      </a:pPr>
                      <a:r>
                        <a:rPr kumimoji="0" lang="en-GB" sz="12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mn-cs"/>
                        </a:rPr>
                        <a:t> </a:t>
                      </a:r>
                      <a:r>
                        <a:rPr kumimoji="0" lang="en-GB" sz="12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mn-cs"/>
                          <a:hlinkClick r:id="rId3" action="ppaction://hlinksldjump" tooltip="Section 1, Preparation, Exercise 1, Styles Preparation"/>
                        </a:rPr>
                        <a:t>Styles Preparation</a:t>
                      </a:r>
                      <a:endParaRPr kumimoji="0" lang="en-GB" sz="12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263525" algn="l"/>
                        </a:tabLst>
                        <a:defRPr/>
                      </a:pPr>
                      <a:r>
                        <a:rPr kumimoji="0" lang="en-GB" sz="1200" b="1" i="0" u="none" strike="noStrike" kern="1200" cap="none" spc="0" normalizeH="0" baseline="0" noProof="0" dirty="0" err="1">
                          <a:ln>
                            <a:noFill/>
                          </a:ln>
                          <a:solidFill>
                            <a:prstClr val="white"/>
                          </a:solidFill>
                          <a:effectLst/>
                          <a:uLnTx/>
                          <a:uFillTx/>
                          <a:latin typeface="Monotype Corsiva" panose="03010101010201010101" pitchFamily="66" charset="0"/>
                          <a:ea typeface="+mn-ea"/>
                          <a:cs typeface="+mn-cs"/>
                        </a:rPr>
                        <a:t>1a</a:t>
                      </a:r>
                      <a:r>
                        <a:rPr kumimoji="0" lang="en-GB" sz="12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mn-cs"/>
                        </a:rPr>
                        <a:t>.   </a:t>
                      </a:r>
                      <a:r>
                        <a:rPr kumimoji="0" lang="en-GB" sz="12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mn-cs"/>
                          <a:hlinkClick r:id="rId4" action="ppaction://hlinksldjump" tooltip="Section 1, Preparation, Exercise 1a, Style Sheet"/>
                        </a:rPr>
                        <a:t>Style Sheet</a:t>
                      </a:r>
                      <a:endParaRPr kumimoji="0" lang="en-GB" sz="12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mn-cs"/>
                      </a:endParaRPr>
                    </a:p>
                  </a:txBody>
                  <a:tcPr>
                    <a:blipFill>
                      <a:blip r:embed="rId2"/>
                      <a:tile tx="0" ty="0" sx="100000" sy="100000" flip="none" algn="tl"/>
                    </a:blipFill>
                  </a:tcPr>
                </a:tc>
                <a:tc>
                  <a:txBody>
                    <a:bodyPr/>
                    <a:lstStyle/>
                    <a:p>
                      <a:pPr marL="0" indent="0" algn="l" defTabSz="914400" rtl="0" eaLnBrk="1" latinLnBrk="0" hangingPunct="1">
                        <a:buClr>
                          <a:schemeClr val="tx1"/>
                        </a:buClr>
                        <a:buFont typeface="+mj-lt"/>
                        <a:buNone/>
                        <a:tabLst>
                          <a:tab pos="263525" algn="l"/>
                        </a:tabLst>
                      </a:pPr>
                      <a:r>
                        <a:rPr lang="en-GB" sz="1200" b="1" kern="1200" dirty="0">
                          <a:solidFill>
                            <a:schemeClr val="lt1"/>
                          </a:solidFill>
                          <a:effectLst/>
                          <a:latin typeface="Monotype Corsiva" panose="03010101010201010101" pitchFamily="66" charset="0"/>
                          <a:ea typeface="+mn-ea"/>
                          <a:cs typeface="+mn-cs"/>
                        </a:rPr>
                        <a:t>12.	</a:t>
                      </a:r>
                      <a:r>
                        <a:rPr lang="en-GB" sz="1200" b="1" kern="1200" dirty="0">
                          <a:solidFill>
                            <a:schemeClr val="lt1"/>
                          </a:solidFill>
                          <a:effectLst/>
                          <a:latin typeface="Monotype Corsiva" panose="03010101010201010101" pitchFamily="66" charset="0"/>
                          <a:ea typeface="+mn-ea"/>
                          <a:cs typeface="+mn-cs"/>
                          <a:hlinkClick r:id="rId5" action="ppaction://hlinksldjump" tooltip="Section 2, Images &amp; Drawn Objects, Exercise 12, Text Boxes &amp; Drawing Objects"/>
                        </a:rPr>
                        <a:t>Text Boxes </a:t>
                      </a:r>
                      <a:r>
                        <a:rPr lang="en-GB" sz="1200" b="1" kern="1200" dirty="0">
                          <a:solidFill>
                            <a:schemeClr val="lt1"/>
                          </a:solidFill>
                          <a:effectLst/>
                          <a:latin typeface="Monotype Corsiva" panose="03010101010201010101" pitchFamily="66" charset="0"/>
                          <a:ea typeface="+mn-ea"/>
                          <a:cs typeface="+mn-cs"/>
                        </a:rPr>
                        <a:t>	</a:t>
                      </a:r>
                      <a:r>
                        <a:rPr lang="en-GB" sz="1200" b="1" kern="1200" dirty="0">
                          <a:solidFill>
                            <a:schemeClr val="lt1"/>
                          </a:solidFill>
                          <a:effectLst/>
                          <a:latin typeface="Monotype Corsiva" panose="03010101010201010101" pitchFamily="66" charset="0"/>
                          <a:ea typeface="+mn-ea"/>
                          <a:cs typeface="+mn-cs"/>
                          <a:hlinkClick r:id="rId5" action="ppaction://hlinksldjump" tooltip="Section 2, Images &amp; Drawn Objects, Exercise 12, Text Boxes &amp; Drawing Objects"/>
                        </a:rPr>
                        <a:t>&amp; </a:t>
                      </a:r>
                      <a:r>
                        <a:rPr lang="en-GB" sz="1200" b="1" kern="1200" dirty="0">
                          <a:solidFill>
                            <a:schemeClr val="lt1"/>
                          </a:solidFill>
                          <a:effectLst/>
                          <a:latin typeface="Monotype Corsiva" panose="03010101010201010101" pitchFamily="66" charset="0"/>
                          <a:ea typeface="+mn-ea"/>
                          <a:cs typeface="+mn-cs"/>
                        </a:rPr>
                        <a:t>	</a:t>
                      </a:r>
                      <a:r>
                        <a:rPr lang="en-GB" sz="1200" b="1" kern="1200" dirty="0">
                          <a:solidFill>
                            <a:schemeClr val="lt1"/>
                          </a:solidFill>
                          <a:effectLst/>
                          <a:latin typeface="Monotype Corsiva" panose="03010101010201010101" pitchFamily="66" charset="0"/>
                          <a:ea typeface="+mn-ea"/>
                          <a:cs typeface="+mn-cs"/>
                          <a:hlinkClick r:id="rId5" action="ppaction://hlinksldjump" tooltip="Section 2, Images &amp; Drawn Objects, Exercise 12, Text Boxes &amp; Drawing Objects"/>
                        </a:rPr>
                        <a:t>Drawing Objects</a:t>
                      </a:r>
                      <a:endParaRPr lang="en-GB" sz="1200" b="1" kern="1200" dirty="0">
                        <a:solidFill>
                          <a:schemeClr val="lt1"/>
                        </a:solidFill>
                        <a:effectLst/>
                        <a:latin typeface="Monotype Corsiva" panose="03010101010201010101" pitchFamily="66" charset="0"/>
                        <a:ea typeface="+mn-ea"/>
                        <a:cs typeface="+mn-cs"/>
                      </a:endParaRPr>
                    </a:p>
                  </a:txBody>
                  <a:tcPr>
                    <a:blipFill>
                      <a:blip r:embed="rId2"/>
                      <a:tile tx="0" ty="0" sx="100000" sy="100000" flip="none" algn="tl"/>
                    </a:blipFill>
                  </a:tcPr>
                </a:tc>
                <a:tc>
                  <a:txBody>
                    <a:bodyPr/>
                    <a:lstStyle/>
                    <a:p>
                      <a:pPr marL="0" indent="0" algn="l" defTabSz="914400" rtl="0" eaLnBrk="1" latinLnBrk="0" hangingPunct="1">
                        <a:buClr>
                          <a:schemeClr val="tx1"/>
                        </a:buClr>
                        <a:buFont typeface="+mj-lt"/>
                        <a:buNone/>
                        <a:tabLst>
                          <a:tab pos="263525" algn="l"/>
                        </a:tabLst>
                      </a:pPr>
                      <a:r>
                        <a:rPr lang="en-GB" sz="1200" b="1" kern="1200" dirty="0">
                          <a:solidFill>
                            <a:schemeClr val="lt1"/>
                          </a:solidFill>
                          <a:effectLst/>
                          <a:latin typeface="Monotype Corsiva" panose="03010101010201010101" pitchFamily="66" charset="0"/>
                          <a:ea typeface="+mn-ea"/>
                          <a:cs typeface="+mn-cs"/>
                        </a:rPr>
                        <a:t>18.	</a:t>
                      </a:r>
                      <a:r>
                        <a:rPr lang="en-GB" sz="1200" b="1" kern="1200" dirty="0">
                          <a:solidFill>
                            <a:schemeClr val="lt1"/>
                          </a:solidFill>
                          <a:effectLst/>
                          <a:latin typeface="Monotype Corsiva" panose="03010101010201010101" pitchFamily="66" charset="0"/>
                          <a:ea typeface="+mn-ea"/>
                          <a:cs typeface="+mn-cs"/>
                          <a:hlinkClick r:id="rId6" action="ppaction://hlinksldjump" tooltip="Section 3, Charts &amp; Tables, Exercise 18, Organisation Charts"/>
                        </a:rPr>
                        <a:t>Organisation </a:t>
                      </a:r>
                      <a:r>
                        <a:rPr lang="en-GB" sz="1200" b="1" kern="1200" dirty="0">
                          <a:solidFill>
                            <a:schemeClr val="lt1"/>
                          </a:solidFill>
                          <a:effectLst/>
                          <a:latin typeface="Monotype Corsiva" panose="03010101010201010101" pitchFamily="66" charset="0"/>
                          <a:ea typeface="+mn-ea"/>
                          <a:cs typeface="+mn-cs"/>
                        </a:rPr>
                        <a:t>	</a:t>
                      </a:r>
                      <a:r>
                        <a:rPr lang="en-GB" sz="1200" b="1" kern="1200" dirty="0">
                          <a:solidFill>
                            <a:schemeClr val="lt1"/>
                          </a:solidFill>
                          <a:effectLst/>
                          <a:latin typeface="Monotype Corsiva" panose="03010101010201010101" pitchFamily="66" charset="0"/>
                          <a:ea typeface="+mn-ea"/>
                          <a:cs typeface="+mn-cs"/>
                          <a:hlinkClick r:id="rId6" action="ppaction://hlinksldjump" tooltip="Section 3, Charts &amp; Tables, Exercise 18, Organisation Charts"/>
                        </a:rPr>
                        <a:t>Charts</a:t>
                      </a:r>
                      <a:endParaRPr lang="en-GB" sz="1200" b="1" kern="1200" dirty="0">
                        <a:solidFill>
                          <a:schemeClr val="lt1"/>
                        </a:solidFill>
                        <a:effectLst/>
                        <a:latin typeface="Monotype Corsiva" panose="03010101010201010101" pitchFamily="66" charset="0"/>
                        <a:ea typeface="+mn-ea"/>
                        <a:cs typeface="+mn-cs"/>
                      </a:endParaRPr>
                    </a:p>
                  </a:txBody>
                  <a:tcPr>
                    <a:blipFill>
                      <a:blip r:embed="rId2"/>
                      <a:tile tx="0" ty="0" sx="100000" sy="100000" flip="none" algn="tl"/>
                    </a:blipFill>
                  </a:tcPr>
                </a:tc>
                <a:tc>
                  <a:txBody>
                    <a:bodyPr/>
                    <a:lstStyle/>
                    <a:p>
                      <a:pPr marL="0" indent="0" algn="l" defTabSz="914400" rtl="0" eaLnBrk="1" latinLnBrk="0" hangingPunct="1">
                        <a:buClr>
                          <a:schemeClr val="tx1"/>
                        </a:buClr>
                        <a:buFont typeface="+mj-lt"/>
                        <a:buNone/>
                        <a:tabLst>
                          <a:tab pos="263525" algn="l"/>
                        </a:tabLst>
                      </a:pPr>
                      <a:r>
                        <a:rPr lang="en-GB" sz="1200" b="1" kern="1200" dirty="0">
                          <a:solidFill>
                            <a:schemeClr val="lt1"/>
                          </a:solidFill>
                          <a:effectLst/>
                          <a:latin typeface="Monotype Corsiva" panose="03010101010201010101" pitchFamily="66" charset="0"/>
                          <a:ea typeface="+mn-ea"/>
                          <a:cs typeface="+mn-cs"/>
                        </a:rPr>
                        <a:t>24.	</a:t>
                      </a:r>
                      <a:r>
                        <a:rPr lang="en-GB" sz="1200" b="1" kern="1200" dirty="0">
                          <a:solidFill>
                            <a:schemeClr val="lt1"/>
                          </a:solidFill>
                          <a:effectLst/>
                          <a:latin typeface="Monotype Corsiva" panose="03010101010201010101" pitchFamily="66" charset="0"/>
                          <a:ea typeface="+mn-ea"/>
                          <a:cs typeface="+mn-cs"/>
                          <a:hlinkClick r:id="rId7" action="ppaction://hlinksldjump" tooltip="Section 4, Multimedia, Exercise 24, Inserting Sounds"/>
                        </a:rPr>
                        <a:t>Inserting </a:t>
                      </a:r>
                      <a:r>
                        <a:rPr lang="en-GB" sz="1200" b="1" kern="1200" dirty="0">
                          <a:solidFill>
                            <a:schemeClr val="lt1"/>
                          </a:solidFill>
                          <a:effectLst/>
                          <a:latin typeface="Monotype Corsiva" panose="03010101010201010101" pitchFamily="66" charset="0"/>
                          <a:ea typeface="+mn-ea"/>
                          <a:cs typeface="+mn-cs"/>
                        </a:rPr>
                        <a:t>	</a:t>
                      </a:r>
                      <a:r>
                        <a:rPr lang="en-GB" sz="1200" b="1" kern="1200" dirty="0">
                          <a:solidFill>
                            <a:schemeClr val="lt1"/>
                          </a:solidFill>
                          <a:effectLst/>
                          <a:latin typeface="Monotype Corsiva" panose="03010101010201010101" pitchFamily="66" charset="0"/>
                          <a:ea typeface="+mn-ea"/>
                          <a:cs typeface="+mn-cs"/>
                          <a:hlinkClick r:id="rId7" action="ppaction://hlinksldjump" tooltip="Section 4, Multimedia, Exercise 24, Inserting Sounds"/>
                        </a:rPr>
                        <a:t>Sounds</a:t>
                      </a:r>
                      <a:endParaRPr lang="en-GB" sz="1200" b="1" kern="1200" dirty="0">
                        <a:solidFill>
                          <a:schemeClr val="lt1"/>
                        </a:solidFill>
                        <a:effectLst/>
                        <a:latin typeface="Monotype Corsiva" panose="03010101010201010101" pitchFamily="66" charset="0"/>
                        <a:ea typeface="+mn-ea"/>
                        <a:cs typeface="+mn-cs"/>
                      </a:endParaRPr>
                    </a:p>
                  </a:txBody>
                  <a:tcPr>
                    <a:blipFill>
                      <a:blip r:embed="rId2"/>
                      <a:tile tx="0" ty="0" sx="100000" sy="100000" flip="none" algn="tl"/>
                    </a:blipFill>
                  </a:tcPr>
                </a:tc>
                <a:tc>
                  <a:txBody>
                    <a:bodyPr/>
                    <a:lstStyle/>
                    <a:p>
                      <a:pPr marL="228600" indent="-228600" algn="l" defTabSz="914400" rtl="0" eaLnBrk="1" latinLnBrk="0" hangingPunct="1">
                        <a:buClr>
                          <a:schemeClr val="bg1"/>
                        </a:buClr>
                        <a:buFont typeface="+mj-lt"/>
                        <a:buAutoNum type="arabicPeriod" startAt="29"/>
                        <a:tabLst>
                          <a:tab pos="263525" algn="l"/>
                        </a:tabLst>
                      </a:pPr>
                      <a:r>
                        <a:rPr lang="en-GB" sz="1200" b="1" kern="1200" dirty="0">
                          <a:solidFill>
                            <a:schemeClr val="lt1"/>
                          </a:solidFill>
                          <a:effectLst/>
                          <a:latin typeface="Monotype Corsiva" panose="03010101010201010101" pitchFamily="66" charset="0"/>
                          <a:ea typeface="+mn-ea"/>
                          <a:cs typeface="+mn-cs"/>
                        </a:rPr>
                        <a:t> </a:t>
                      </a:r>
                      <a:r>
                        <a:rPr lang="en-GB" sz="1200" b="1" kern="1200" dirty="0">
                          <a:solidFill>
                            <a:schemeClr val="lt1"/>
                          </a:solidFill>
                          <a:effectLst/>
                          <a:latin typeface="Monotype Corsiva" panose="03010101010201010101" pitchFamily="66" charset="0"/>
                          <a:ea typeface="+mn-ea"/>
                          <a:cs typeface="+mn-cs"/>
                          <a:hlinkClick r:id="rId8" action="ppaction://hlinksldjump" tooltip="Section 5, Slide Shows, Exercise 29, Inserting Slides"/>
                        </a:rPr>
                        <a:t>Inserting Slides</a:t>
                      </a:r>
                      <a:endParaRPr lang="en-GB" sz="1200" b="1" kern="1200" dirty="0">
                        <a:solidFill>
                          <a:schemeClr val="lt1"/>
                        </a:solidFill>
                        <a:effectLst/>
                        <a:latin typeface="Monotype Corsiva" panose="03010101010201010101" pitchFamily="66" charset="0"/>
                        <a:ea typeface="+mn-ea"/>
                        <a:cs typeface="+mn-cs"/>
                      </a:endParaRPr>
                    </a:p>
                    <a:p>
                      <a:pPr marL="0" indent="0" algn="l" defTabSz="914400" rtl="0" eaLnBrk="1" latinLnBrk="0" hangingPunct="1">
                        <a:buClr>
                          <a:schemeClr val="bg1"/>
                        </a:buClr>
                        <a:buFont typeface="+mj-lt"/>
                        <a:buNone/>
                        <a:tabLst>
                          <a:tab pos="263525" algn="l"/>
                        </a:tabLst>
                      </a:pPr>
                      <a:r>
                        <a:rPr lang="en-GB" sz="1200" b="1" kern="1200" dirty="0" err="1">
                          <a:solidFill>
                            <a:schemeClr val="lt1"/>
                          </a:solidFill>
                          <a:effectLst/>
                          <a:latin typeface="Monotype Corsiva" panose="03010101010201010101" pitchFamily="66" charset="0"/>
                          <a:ea typeface="+mn-ea"/>
                          <a:cs typeface="+mn-cs"/>
                        </a:rPr>
                        <a:t>29a</a:t>
                      </a:r>
                      <a:r>
                        <a:rPr lang="en-GB" sz="1200" b="1" kern="1200" dirty="0">
                          <a:solidFill>
                            <a:schemeClr val="lt1"/>
                          </a:solidFill>
                          <a:effectLst/>
                          <a:latin typeface="Monotype Corsiva" panose="03010101010201010101" pitchFamily="66" charset="0"/>
                          <a:ea typeface="+mn-ea"/>
                          <a:cs typeface="+mn-cs"/>
                        </a:rPr>
                        <a:t>. </a:t>
                      </a:r>
                      <a:r>
                        <a:rPr lang="en-GB" sz="1200" b="1" kern="1200" dirty="0">
                          <a:solidFill>
                            <a:schemeClr val="lt1"/>
                          </a:solidFill>
                          <a:effectLst/>
                          <a:latin typeface="Monotype Corsiva" panose="03010101010201010101" pitchFamily="66" charset="0"/>
                          <a:ea typeface="+mn-ea"/>
                          <a:cs typeface="+mn-cs"/>
                          <a:hlinkClick r:id="rId9" action="ppaction://hlinksldjump" tooltip="Section 5, Slide Shows, Exercise 29a, Inserted Slide 1"/>
                        </a:rPr>
                        <a:t>Inserted Slide 1</a:t>
                      </a:r>
                      <a:endParaRPr lang="en-GB" sz="1200" b="1" kern="1200" dirty="0">
                        <a:solidFill>
                          <a:schemeClr val="lt1"/>
                        </a:solidFill>
                        <a:effectLst/>
                        <a:latin typeface="Monotype Corsiva" panose="03010101010201010101" pitchFamily="66" charset="0"/>
                        <a:ea typeface="+mn-ea"/>
                        <a:cs typeface="+mn-cs"/>
                      </a:endParaRPr>
                    </a:p>
                    <a:p>
                      <a:pPr marL="0" indent="0" algn="l" defTabSz="914400" rtl="0" eaLnBrk="1" latinLnBrk="0" hangingPunct="1">
                        <a:buClr>
                          <a:schemeClr val="tx1"/>
                        </a:buClr>
                        <a:buFont typeface="+mj-lt"/>
                        <a:buNone/>
                        <a:tabLst>
                          <a:tab pos="263525" algn="l"/>
                        </a:tabLst>
                      </a:pPr>
                      <a:r>
                        <a:rPr lang="en-GB" sz="1200" b="1" kern="1200" dirty="0" err="1">
                          <a:solidFill>
                            <a:schemeClr val="lt1"/>
                          </a:solidFill>
                          <a:effectLst/>
                          <a:latin typeface="Monotype Corsiva" panose="03010101010201010101" pitchFamily="66" charset="0"/>
                          <a:ea typeface="+mn-ea"/>
                          <a:cs typeface="+mn-cs"/>
                        </a:rPr>
                        <a:t>29b</a:t>
                      </a:r>
                      <a:r>
                        <a:rPr lang="en-GB" sz="1200" b="1" kern="1200" dirty="0">
                          <a:solidFill>
                            <a:schemeClr val="lt1"/>
                          </a:solidFill>
                          <a:effectLst/>
                          <a:latin typeface="Monotype Corsiva" panose="03010101010201010101" pitchFamily="66" charset="0"/>
                          <a:ea typeface="+mn-ea"/>
                          <a:cs typeface="+mn-cs"/>
                        </a:rPr>
                        <a:t>. </a:t>
                      </a:r>
                      <a:r>
                        <a:rPr lang="en-GB" sz="1200" b="1" kern="1200" dirty="0">
                          <a:solidFill>
                            <a:schemeClr val="lt1"/>
                          </a:solidFill>
                          <a:effectLst/>
                          <a:latin typeface="Monotype Corsiva" panose="03010101010201010101" pitchFamily="66" charset="0"/>
                          <a:ea typeface="+mn-ea"/>
                          <a:cs typeface="+mn-cs"/>
                          <a:hlinkClick r:id="rId10" action="ppaction://hlinksldjump" tooltip="Section 5, Slide Shows, Exercise 29b, Inserted Slides 2"/>
                        </a:rPr>
                        <a:t>Inserted Slides 2</a:t>
                      </a:r>
                      <a:endParaRPr lang="en-GB" sz="1200" b="1" kern="1200" dirty="0">
                        <a:solidFill>
                          <a:schemeClr val="lt1"/>
                        </a:solidFill>
                        <a:effectLst/>
                        <a:latin typeface="Monotype Corsiva" panose="03010101010201010101" pitchFamily="66" charset="0"/>
                        <a:ea typeface="+mn-ea"/>
                        <a:cs typeface="+mn-cs"/>
                      </a:endParaRPr>
                    </a:p>
                  </a:txBody>
                  <a:tcPr>
                    <a:blipFill>
                      <a:blip r:embed="rId2"/>
                      <a:tile tx="0" ty="0" sx="100000" sy="100000" flip="none" algn="tl"/>
                    </a:blipFill>
                  </a:tcPr>
                </a:tc>
                <a:tc>
                  <a:txBody>
                    <a:bodyPr/>
                    <a:lstStyle/>
                    <a:p>
                      <a:pPr marL="0" indent="0" algn="l" defTabSz="914400" rtl="0" eaLnBrk="1" latinLnBrk="0" hangingPunct="1">
                        <a:buClr>
                          <a:schemeClr val="tx1"/>
                        </a:buClr>
                        <a:buFont typeface="+mj-lt"/>
                        <a:buNone/>
                        <a:tabLst>
                          <a:tab pos="263525" algn="l"/>
                        </a:tabLst>
                      </a:pPr>
                      <a:r>
                        <a:rPr lang="en-GB" sz="1200" b="1" kern="1200" dirty="0">
                          <a:solidFill>
                            <a:schemeClr val="lt1"/>
                          </a:solidFill>
                          <a:effectLst/>
                          <a:latin typeface="Monotype Corsiva" panose="03010101010201010101" pitchFamily="66" charset="0"/>
                          <a:ea typeface="+mn-ea"/>
                          <a:cs typeface="+mn-cs"/>
                        </a:rPr>
                        <a:t>39.	</a:t>
                      </a:r>
                      <a:r>
                        <a:rPr lang="en-GB" sz="1200" b="1" kern="1200" dirty="0">
                          <a:solidFill>
                            <a:schemeClr val="lt1"/>
                          </a:solidFill>
                          <a:effectLst/>
                          <a:latin typeface="Monotype Corsiva" panose="03010101010201010101" pitchFamily="66" charset="0"/>
                          <a:ea typeface="+mn-ea"/>
                          <a:cs typeface="+mn-cs"/>
                          <a:hlinkClick r:id="rId11" action="ppaction://hlinksldjump" tooltip="Section 6, Macros, Exercise 39, Macros"/>
                        </a:rPr>
                        <a:t>Macros</a:t>
                      </a:r>
                      <a:endParaRPr lang="en-GB" sz="1200" b="1" kern="1200" dirty="0">
                        <a:solidFill>
                          <a:schemeClr val="lt1"/>
                        </a:solidFill>
                        <a:effectLst/>
                        <a:latin typeface="Monotype Corsiva" panose="03010101010201010101" pitchFamily="66" charset="0"/>
                        <a:ea typeface="+mn-ea"/>
                        <a:cs typeface="+mn-cs"/>
                      </a:endParaRPr>
                    </a:p>
                  </a:txBody>
                  <a:tcPr>
                    <a:blipFill>
                      <a:blip r:embed="rId2"/>
                      <a:tile tx="0" ty="0" sx="100000" sy="100000" flip="none" algn="tl"/>
                    </a:blipFill>
                  </a:tcPr>
                </a:tc>
                <a:tc>
                  <a:txBody>
                    <a:bodyPr/>
                    <a:lstStyle/>
                    <a:p>
                      <a:pPr marL="0" indent="0" algn="l" defTabSz="914400" rtl="0" eaLnBrk="1" latinLnBrk="0" hangingPunct="1">
                        <a:buClr>
                          <a:schemeClr val="tx1"/>
                        </a:buClr>
                        <a:buFont typeface="+mj-lt"/>
                        <a:buNone/>
                        <a:tabLst>
                          <a:tab pos="263525" algn="l"/>
                        </a:tabLst>
                      </a:pPr>
                      <a:r>
                        <a:rPr lang="en-GB" sz="1200" b="1" kern="1200" dirty="0">
                          <a:solidFill>
                            <a:schemeClr val="lt1"/>
                          </a:solidFill>
                          <a:effectLst/>
                          <a:latin typeface="Monotype Corsiva" panose="03010101010201010101" pitchFamily="66" charset="0"/>
                          <a:ea typeface="+mn-ea"/>
                          <a:cs typeface="+mn-cs"/>
                        </a:rPr>
                        <a:t>44.	</a:t>
                      </a:r>
                      <a:r>
                        <a:rPr lang="en-GB" sz="1200" b="1" kern="1200" dirty="0">
                          <a:solidFill>
                            <a:schemeClr val="lt1"/>
                          </a:solidFill>
                          <a:effectLst/>
                          <a:latin typeface="Monotype Corsiva" panose="03010101010201010101" pitchFamily="66" charset="0"/>
                          <a:ea typeface="+mn-ea"/>
                          <a:cs typeface="+mn-cs"/>
                          <a:hlinkClick r:id="rId12" action="ppaction://hlinksldjump" tooltip="Section 7, Finishing &amp; Printing, Exercise 44, Adding Speaker's Notes, PowerPoint 2016"/>
                        </a:rPr>
                        <a:t>Adding</a:t>
                      </a:r>
                    </a:p>
                    <a:p>
                      <a:pPr marL="0" indent="0" algn="l" defTabSz="914400" rtl="0" eaLnBrk="1" latinLnBrk="0" hangingPunct="1">
                        <a:buClr>
                          <a:schemeClr val="tx1"/>
                        </a:buClr>
                        <a:buFont typeface="+mj-lt"/>
                        <a:buNone/>
                        <a:tabLst>
                          <a:tab pos="263525" algn="l"/>
                        </a:tabLst>
                      </a:pPr>
                      <a:r>
                        <a:rPr lang="en-GB" sz="1200" b="1" kern="1200" dirty="0">
                          <a:solidFill>
                            <a:schemeClr val="lt1"/>
                          </a:solidFill>
                          <a:effectLst/>
                          <a:latin typeface="Monotype Corsiva" panose="03010101010201010101" pitchFamily="66" charset="0"/>
                          <a:ea typeface="+mn-ea"/>
                          <a:cs typeface="+mn-cs"/>
                        </a:rPr>
                        <a:t>	</a:t>
                      </a:r>
                      <a:r>
                        <a:rPr lang="en-GB" sz="1200" b="1" kern="1200" dirty="0">
                          <a:solidFill>
                            <a:schemeClr val="lt1"/>
                          </a:solidFill>
                          <a:effectLst/>
                          <a:latin typeface="Monotype Corsiva" panose="03010101010201010101" pitchFamily="66" charset="0"/>
                          <a:ea typeface="+mn-ea"/>
                          <a:cs typeface="+mn-cs"/>
                          <a:hlinkClick r:id="rId12" action="ppaction://hlinksldjump" tooltip="Section 7, Finishing &amp; Printing, Exercise 44, Adding Speaker's Notes, PowerPoint 2016"/>
                        </a:rPr>
                        <a:t>Speaker’s </a:t>
                      </a:r>
                      <a:r>
                        <a:rPr lang="en-GB" sz="1200" b="1" kern="1200" dirty="0">
                          <a:solidFill>
                            <a:schemeClr val="lt1"/>
                          </a:solidFill>
                          <a:effectLst/>
                          <a:latin typeface="Monotype Corsiva" panose="03010101010201010101" pitchFamily="66" charset="0"/>
                          <a:ea typeface="+mn-ea"/>
                          <a:cs typeface="+mn-cs"/>
                        </a:rPr>
                        <a:t>	</a:t>
                      </a:r>
                      <a:r>
                        <a:rPr lang="en-GB" sz="1200" b="1" kern="1200" dirty="0">
                          <a:solidFill>
                            <a:schemeClr val="lt1"/>
                          </a:solidFill>
                          <a:effectLst/>
                          <a:latin typeface="Monotype Corsiva" panose="03010101010201010101" pitchFamily="66" charset="0"/>
                          <a:ea typeface="+mn-ea"/>
                          <a:cs typeface="+mn-cs"/>
                          <a:hlinkClick r:id="rId12" action="ppaction://hlinksldjump" tooltip="Section 7, Finishing &amp; Printing, Exercise 44, Adding Speaker's Notes, PowerPoint 2016"/>
                        </a:rPr>
                        <a:t>Notes</a:t>
                      </a:r>
                      <a:endParaRPr lang="en-GB" sz="1200" b="1" kern="1200" dirty="0">
                        <a:solidFill>
                          <a:schemeClr val="lt1"/>
                        </a:solidFill>
                        <a:effectLst/>
                        <a:latin typeface="Monotype Corsiva" panose="03010101010201010101" pitchFamily="66" charset="0"/>
                        <a:ea typeface="+mn-ea"/>
                        <a:cs typeface="+mn-cs"/>
                      </a:endParaRPr>
                    </a:p>
                  </a:txBody>
                  <a:tcPr>
                    <a:blipFill>
                      <a:blip r:embed="rId2"/>
                      <a:tile tx="0" ty="0" sx="100000" sy="100000" flip="none" algn="tl"/>
                    </a:blipFill>
                  </a:tcPr>
                </a:tc>
                <a:extLst>
                  <a:ext uri="{0D108BD9-81ED-4DB2-BD59-A6C34878D82A}">
                    <a16:rowId xmlns:a16="http://schemas.microsoft.com/office/drawing/2014/main" val="10001"/>
                  </a:ext>
                </a:extLst>
              </a:tr>
              <a:tr h="596552">
                <a:tc>
                  <a:txBody>
                    <a:bodyPr/>
                    <a:lstStyle/>
                    <a:p>
                      <a:pPr>
                        <a:tabLst>
                          <a:tab pos="263525" algn="l"/>
                        </a:tabLst>
                      </a:pPr>
                      <a:r>
                        <a:rPr lang="en-GB" sz="1200" b="1" dirty="0">
                          <a:effectLst/>
                          <a:latin typeface="Monotype Corsiva" panose="03010101010201010101" pitchFamily="66" charset="0"/>
                        </a:rPr>
                        <a:t>2.	</a:t>
                      </a:r>
                      <a:r>
                        <a:rPr lang="en-GB" sz="1200" b="1" dirty="0">
                          <a:effectLst/>
                          <a:latin typeface="Monotype Corsiva" panose="03010101010201010101" pitchFamily="66" charset="0"/>
                          <a:hlinkClick r:id="rId13" action="ppaction://hlinksldjump" tooltip="Section 1, Preparation, Exercise 2, The Slide Master"/>
                        </a:rPr>
                        <a:t>The Slide Master</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13.	</a:t>
                      </a:r>
                      <a:r>
                        <a:rPr lang="en-GB" sz="1200" b="1" dirty="0">
                          <a:effectLst/>
                          <a:latin typeface="Monotype Corsiva" panose="03010101010201010101" pitchFamily="66" charset="0"/>
                          <a:hlinkClick r:id="rId14" action="ppaction://hlinksldjump" tooltip="Section 2, Images &amp; Drawn Objects, Exercise 13, Object Backgrounds"/>
                        </a:rPr>
                        <a:t>Object </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14" action="ppaction://hlinksldjump" tooltip="Section 2, Images &amp; Drawn Objects, Exercise 13, Object Backgrounds"/>
                        </a:rPr>
                        <a:t>Backgrounds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19.	</a:t>
                      </a:r>
                      <a:r>
                        <a:rPr lang="en-GB" sz="1200" b="1" dirty="0">
                          <a:effectLst/>
                          <a:latin typeface="Monotype Corsiva" panose="03010101010201010101" pitchFamily="66" charset="0"/>
                          <a:hlinkClick r:id="rId15" action="ppaction://hlinksldjump" tooltip="Section 3, Charts &amp; Tables, Exercise 19, Formatting Organisation Charts"/>
                        </a:rPr>
                        <a:t>Formatting </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15" action="ppaction://hlinksldjump" tooltip="Section 3, Charts &amp; Tables, Exercise 19, Formatting Organisation Charts"/>
                        </a:rPr>
                        <a:t>Organisation </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15" action="ppaction://hlinksldjump" tooltip="Section 3, Charts &amp; Tables, Exercise 19, Formatting Organisation Charts"/>
                        </a:rPr>
                        <a:t>Charts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25.	</a:t>
                      </a:r>
                      <a:r>
                        <a:rPr lang="en-GB" sz="1200" b="1" dirty="0">
                          <a:effectLst/>
                          <a:latin typeface="Monotype Corsiva" panose="03010101010201010101" pitchFamily="66" charset="0"/>
                          <a:hlinkClick r:id="rId16" action="ppaction://hlinksldjump" tooltip="Section 4, Multimedia, Exercise 25, Inserting Movies"/>
                        </a:rPr>
                        <a:t>Inserting</a:t>
                      </a:r>
                      <a:r>
                        <a:rPr lang="en-GB" sz="1200" b="1" baseline="0" dirty="0">
                          <a:effectLst/>
                          <a:latin typeface="Monotype Corsiva" panose="03010101010201010101" pitchFamily="66" charset="0"/>
                          <a:hlinkClick r:id="rId16" action="ppaction://hlinksldjump" tooltip="Section 4, Multimedia, Exercise 25, Inserting Movies"/>
                        </a:rPr>
                        <a:t> </a:t>
                      </a:r>
                      <a:r>
                        <a:rPr lang="en-GB" sz="1200" b="1" baseline="0" dirty="0">
                          <a:effectLst/>
                          <a:latin typeface="Monotype Corsiva" panose="03010101010201010101" pitchFamily="66" charset="0"/>
                        </a:rPr>
                        <a:t>	</a:t>
                      </a:r>
                      <a:r>
                        <a:rPr lang="en-GB" sz="1200" b="1" baseline="0" dirty="0">
                          <a:effectLst/>
                          <a:latin typeface="Monotype Corsiva" panose="03010101010201010101" pitchFamily="66" charset="0"/>
                          <a:hlinkClick r:id="rId16" action="ppaction://hlinksldjump" tooltip="Section 4, Multimedia, Exercise 25, Inserting Movies"/>
                        </a:rPr>
                        <a:t>Movies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30.	</a:t>
                      </a:r>
                      <a:r>
                        <a:rPr lang="en-GB" sz="1200" b="1" dirty="0">
                          <a:effectLst/>
                          <a:latin typeface="Monotype Corsiva" panose="03010101010201010101" pitchFamily="66" charset="0"/>
                          <a:hlinkClick r:id="rId17" action="ppaction://hlinksldjump" tooltip="Section 5, Slide Shows, Exercise 30, Hiding Slides"/>
                        </a:rPr>
                        <a:t>Hiding Slides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40.	</a:t>
                      </a:r>
                      <a:r>
                        <a:rPr lang="en-GB" sz="1200" b="1" dirty="0">
                          <a:effectLst/>
                          <a:latin typeface="Monotype Corsiva" panose="03010101010201010101" pitchFamily="66" charset="0"/>
                          <a:hlinkClick r:id="rId18" action="ppaction://hlinksldjump" tooltip="Section 6, Macros, Exercise 40, Running Macros"/>
                        </a:rPr>
                        <a:t>Running  </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18" action="ppaction://hlinksldjump" tooltip="Section 6, Macros, Exercise 40, Running Macros"/>
                        </a:rPr>
                        <a:t>Macros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45.	</a:t>
                      </a:r>
                      <a:r>
                        <a:rPr lang="en-GB" sz="1200" b="1" dirty="0">
                          <a:effectLst/>
                          <a:latin typeface="Monotype Corsiva" panose="03010101010201010101" pitchFamily="66" charset="0"/>
                          <a:hlinkClick r:id="rId19" action="ppaction://hlinksldjump" tooltip="Section 7, Finishing &amp; Printing, Exercise 45, Start &amp; End Slides, PowerPoint 2016"/>
                        </a:rPr>
                        <a:t>Start &amp; End </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19" action="ppaction://hlinksldjump" tooltip="Section 7, Finishing &amp; Printing, Exercise 45, Start &amp; End Slides, PowerPoint 2016"/>
                        </a:rPr>
                        <a:t>Slides</a:t>
                      </a:r>
                      <a:endParaRPr lang="en-GB" sz="1200" b="1" dirty="0">
                        <a:effectLst/>
                        <a:latin typeface="Monotype Corsiva" panose="03010101010201010101" pitchFamily="66" charset="0"/>
                      </a:endParaRPr>
                    </a:p>
                  </a:txBody>
                  <a:tcPr>
                    <a:blipFill>
                      <a:blip r:embed="rId2"/>
                      <a:tile tx="0" ty="0" sx="100000" sy="100000" flip="none" algn="tl"/>
                    </a:blipFill>
                  </a:tcPr>
                </a:tc>
                <a:extLst>
                  <a:ext uri="{0D108BD9-81ED-4DB2-BD59-A6C34878D82A}">
                    <a16:rowId xmlns:a16="http://schemas.microsoft.com/office/drawing/2014/main" val="10002"/>
                  </a:ext>
                </a:extLst>
              </a:tr>
              <a:tr h="596552">
                <a:tc>
                  <a:txBody>
                    <a:bodyPr/>
                    <a:lstStyle/>
                    <a:p>
                      <a:pPr>
                        <a:tabLst>
                          <a:tab pos="263525" algn="l"/>
                        </a:tabLst>
                      </a:pPr>
                      <a:r>
                        <a:rPr lang="en-GB" sz="1200" b="1" dirty="0">
                          <a:effectLst/>
                          <a:latin typeface="Monotype Corsiva" panose="03010101010201010101" pitchFamily="66" charset="0"/>
                        </a:rPr>
                        <a:t>3.	</a:t>
                      </a:r>
                      <a:r>
                        <a:rPr lang="en-GB" sz="1200" b="1" dirty="0">
                          <a:effectLst/>
                          <a:latin typeface="Monotype Corsiva" panose="03010101010201010101" pitchFamily="66" charset="0"/>
                          <a:hlinkClick r:id="rId20" action="ppaction://hlinksldjump" tooltip="Section 1, Preparation, Exercise 3, Bullet Levels"/>
                        </a:rPr>
                        <a:t>Bullet Levels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14.	</a:t>
                      </a:r>
                      <a:r>
                        <a:rPr lang="en-GB" sz="1200" b="1" dirty="0">
                          <a:effectLst/>
                          <a:latin typeface="Monotype Corsiva" panose="03010101010201010101" pitchFamily="66" charset="0"/>
                          <a:hlinkClick r:id="rId21" action="ppaction://hlinksldjump" tooltip="Section 2, Images &amp; Drawn Objects, Exercise 14, Inserting WordArt"/>
                        </a:rPr>
                        <a:t>Inserting WordArt</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20.	</a:t>
                      </a:r>
                      <a:r>
                        <a:rPr lang="en-GB" sz="1200" b="1" dirty="0">
                          <a:effectLst/>
                          <a:latin typeface="Monotype Corsiva" panose="03010101010201010101" pitchFamily="66" charset="0"/>
                          <a:hlinkClick r:id="rId22" action="ppaction://hlinksldjump" tooltip="Section 3, Charts &amp; Tables, Exercise 20, Inserting Tables"/>
                        </a:rPr>
                        <a:t>Inserting</a:t>
                      </a:r>
                      <a:r>
                        <a:rPr lang="en-GB" sz="1200" b="1" baseline="0" dirty="0">
                          <a:effectLst/>
                          <a:latin typeface="Monotype Corsiva" panose="03010101010201010101" pitchFamily="66" charset="0"/>
                          <a:hlinkClick r:id="rId22" action="ppaction://hlinksldjump" tooltip="Section 3, Charts &amp; Tables, Exercise 20, Inserting Tables"/>
                        </a:rPr>
                        <a:t> </a:t>
                      </a:r>
                      <a:r>
                        <a:rPr lang="en-GB" sz="1200" b="1" baseline="0" dirty="0">
                          <a:effectLst/>
                          <a:latin typeface="Monotype Corsiva" panose="03010101010201010101" pitchFamily="66" charset="0"/>
                        </a:rPr>
                        <a:t>	</a:t>
                      </a:r>
                      <a:r>
                        <a:rPr lang="en-GB" sz="1200" b="1" baseline="0" dirty="0">
                          <a:effectLst/>
                          <a:latin typeface="Monotype Corsiva" panose="03010101010201010101" pitchFamily="66" charset="0"/>
                          <a:hlinkClick r:id="rId22" action="ppaction://hlinksldjump" tooltip="Section 3, Charts &amp; Tables, Exercise 20, Inserting Tables"/>
                        </a:rPr>
                        <a:t>Tables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26.	</a:t>
                      </a:r>
                      <a:r>
                        <a:rPr lang="en-GB" sz="1200" b="1" dirty="0">
                          <a:effectLst/>
                          <a:latin typeface="Monotype Corsiva" panose="03010101010201010101" pitchFamily="66" charset="0"/>
                          <a:hlinkClick r:id="rId23" action="ppaction://hlinksldjump" tooltip="Section 4, Multimedia, Exercise 26, Animation"/>
                        </a:rPr>
                        <a:t>Animation</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31.	</a:t>
                      </a:r>
                      <a:r>
                        <a:rPr lang="en-GB" sz="1200" b="1" dirty="0">
                          <a:effectLst/>
                          <a:latin typeface="Monotype Corsiva" panose="03010101010201010101" pitchFamily="66" charset="0"/>
                          <a:hlinkClick r:id="rId24" action="ppaction://hlinksldjump" tooltip="Section 5, Slide Shows, Exercise 31, Custom Shows"/>
                        </a:rPr>
                        <a:t>Custom Shows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41.	</a:t>
                      </a:r>
                      <a:r>
                        <a:rPr lang="en-GB" sz="1200" b="1" dirty="0">
                          <a:effectLst/>
                          <a:latin typeface="Monotype Corsiva" panose="03010101010201010101" pitchFamily="66" charset="0"/>
                          <a:hlinkClick r:id="rId25" action="ppaction://hlinksldjump" tooltip="Section 6, Macros, Exercise 41, Multiple Action Macros"/>
                        </a:rPr>
                        <a:t>Multiple</a:t>
                      </a:r>
                      <a:r>
                        <a:rPr lang="en-GB" sz="1200" b="1" baseline="0" dirty="0">
                          <a:effectLst/>
                          <a:latin typeface="Monotype Corsiva" panose="03010101010201010101" pitchFamily="66" charset="0"/>
                          <a:hlinkClick r:id="rId25" action="ppaction://hlinksldjump" tooltip="Section 6, Macros, Exercise 41, Multiple Action Macros"/>
                        </a:rPr>
                        <a:t> </a:t>
                      </a:r>
                      <a:r>
                        <a:rPr lang="en-GB" sz="1200" b="1" baseline="0" dirty="0">
                          <a:effectLst/>
                          <a:latin typeface="Monotype Corsiva" panose="03010101010201010101" pitchFamily="66" charset="0"/>
                        </a:rPr>
                        <a:t>	</a:t>
                      </a:r>
                      <a:r>
                        <a:rPr lang="en-GB" sz="1200" b="1" baseline="0" dirty="0">
                          <a:effectLst/>
                          <a:latin typeface="Monotype Corsiva" panose="03010101010201010101" pitchFamily="66" charset="0"/>
                          <a:hlinkClick r:id="rId25" action="ppaction://hlinksldjump" tooltip="Section 6, Macros, Exercise 41, Multiple Action Macros"/>
                        </a:rPr>
                        <a:t>Action </a:t>
                      </a:r>
                      <a:r>
                        <a:rPr lang="en-GB" sz="1200" b="1" baseline="0" dirty="0">
                          <a:effectLst/>
                          <a:latin typeface="Monotype Corsiva" panose="03010101010201010101" pitchFamily="66" charset="0"/>
                        </a:rPr>
                        <a:t>	</a:t>
                      </a:r>
                      <a:r>
                        <a:rPr lang="en-GB" sz="1200" b="1" baseline="0" dirty="0">
                          <a:effectLst/>
                          <a:latin typeface="Monotype Corsiva" panose="03010101010201010101" pitchFamily="66" charset="0"/>
                          <a:hlinkClick r:id="rId25" action="ppaction://hlinksldjump" tooltip="Section 6, Macros, Exercise 41, Multiple Action Macros"/>
                        </a:rPr>
                        <a:t>Macros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46.	</a:t>
                      </a:r>
                      <a:r>
                        <a:rPr lang="en-GB" sz="1200" b="1" dirty="0">
                          <a:effectLst/>
                          <a:latin typeface="Monotype Corsiva" panose="03010101010201010101" pitchFamily="66" charset="0"/>
                          <a:hlinkClick r:id="rId26" action="ppaction://hlinksldjump" tooltip="Section 7, Finishing &amp; Printing, Exercise 46, Summary Slides, PowerPoint 2016"/>
                        </a:rPr>
                        <a:t>Summary </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26" action="ppaction://hlinksldjump" tooltip="Section 7, Finishing &amp; Printing, Exercise 46, Summary Slides, PowerPoint 2016"/>
                        </a:rPr>
                        <a:t>Slides</a:t>
                      </a:r>
                      <a:endParaRPr lang="en-GB" sz="1200" b="1" dirty="0">
                        <a:effectLst/>
                        <a:latin typeface="Monotype Corsiva" panose="03010101010201010101" pitchFamily="66" charset="0"/>
                      </a:endParaRPr>
                    </a:p>
                  </a:txBody>
                  <a:tcPr>
                    <a:blipFill>
                      <a:blip r:embed="rId2"/>
                      <a:tile tx="0" ty="0" sx="100000" sy="100000" flip="none" algn="tl"/>
                    </a:blipFill>
                  </a:tcPr>
                </a:tc>
                <a:extLst>
                  <a:ext uri="{0D108BD9-81ED-4DB2-BD59-A6C34878D82A}">
                    <a16:rowId xmlns:a16="http://schemas.microsoft.com/office/drawing/2014/main" val="10003"/>
                  </a:ext>
                </a:extLst>
              </a:tr>
              <a:tr h="426109">
                <a:tc>
                  <a:txBody>
                    <a:bodyPr/>
                    <a:lstStyle/>
                    <a:p>
                      <a:pPr>
                        <a:tabLst>
                          <a:tab pos="263525" algn="l"/>
                        </a:tabLst>
                      </a:pPr>
                      <a:r>
                        <a:rPr lang="en-GB" sz="1200" b="1" dirty="0">
                          <a:effectLst/>
                          <a:latin typeface="Monotype Corsiva" panose="03010101010201010101" pitchFamily="66" charset="0"/>
                        </a:rPr>
                        <a:t>4. 	</a:t>
                      </a:r>
                      <a:r>
                        <a:rPr lang="en-GB" sz="1200" b="1" dirty="0">
                          <a:effectLst/>
                          <a:latin typeface="Monotype Corsiva" panose="03010101010201010101" pitchFamily="66" charset="0"/>
                          <a:hlinkClick r:id="rId27" action="ppaction://hlinksldjump" tooltip="Section 1, Preparation, Exercise 4, Line Spacing &amp; Paragraph Spacing"/>
                        </a:rPr>
                        <a:t>Line Spacing &amp; </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27" action="ppaction://hlinksldjump" tooltip="Section 1, Preparation, Exercise 4, Line Spacing &amp; Paragraph Spacing"/>
                        </a:rPr>
                        <a:t>Paragraph  Spacing</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15. 	</a:t>
                      </a:r>
                      <a:r>
                        <a:rPr lang="en-GB" sz="1200" b="1" dirty="0">
                          <a:effectLst/>
                          <a:latin typeface="Monotype Corsiva" panose="03010101010201010101" pitchFamily="66" charset="0"/>
                          <a:hlinkClick r:id="rId28" action="ppaction://hlinksldjump" tooltip="Section 2, Images &amp; Drawn Objects, Exercise 15, Inserting Online Pictures"/>
                        </a:rPr>
                        <a:t>Inserting Online </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28" action="ppaction://hlinksldjump" tooltip="Section 2, Images &amp; Drawn Objects, Exercise 15, Inserting Online Pictures"/>
                        </a:rPr>
                        <a:t>Pictures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21. 	</a:t>
                      </a:r>
                      <a:r>
                        <a:rPr lang="en-GB" sz="1200" b="1" dirty="0">
                          <a:effectLst/>
                          <a:latin typeface="Monotype Corsiva" panose="03010101010201010101" pitchFamily="66" charset="0"/>
                          <a:hlinkClick r:id="rId29" action="ppaction://hlinksldjump" tooltip="Section 3, Charts &amp; Tables, Exercise 21, Inserting Charts"/>
                        </a:rPr>
                        <a:t>Inserting </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29" action="ppaction://hlinksldjump" tooltip="Section 3, Charts &amp; Tables, Exercise 21, Inserting Charts"/>
                        </a:rPr>
                        <a:t>Charts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27. 	</a:t>
                      </a:r>
                      <a:r>
                        <a:rPr lang="en-GB" sz="1200" b="1" dirty="0">
                          <a:effectLst/>
                          <a:latin typeface="Monotype Corsiva" panose="03010101010201010101" pitchFamily="66" charset="0"/>
                          <a:hlinkClick r:id="rId30" action="ppaction://hlinksldjump" tooltip="Section 4, Multimedia, Exercise 27, Animation Sequences"/>
                        </a:rPr>
                        <a:t>Animation</a:t>
                      </a:r>
                      <a:r>
                        <a:rPr lang="en-GB" sz="1200" b="1" baseline="0" dirty="0">
                          <a:effectLst/>
                          <a:latin typeface="Monotype Corsiva" panose="03010101010201010101" pitchFamily="66" charset="0"/>
                          <a:hlinkClick r:id="rId30" action="ppaction://hlinksldjump" tooltip="Section 4, Multimedia, Exercise 27, Animation Sequences"/>
                        </a:rPr>
                        <a:t> </a:t>
                      </a:r>
                      <a:r>
                        <a:rPr lang="en-GB" sz="1200" b="1" baseline="0" dirty="0">
                          <a:effectLst/>
                          <a:latin typeface="Monotype Corsiva" panose="03010101010201010101" pitchFamily="66" charset="0"/>
                        </a:rPr>
                        <a:t>	</a:t>
                      </a:r>
                      <a:r>
                        <a:rPr lang="en-GB" sz="1200" b="1" baseline="0" dirty="0">
                          <a:effectLst/>
                          <a:latin typeface="Monotype Corsiva" panose="03010101010201010101" pitchFamily="66" charset="0"/>
                          <a:hlinkClick r:id="rId30" action="ppaction://hlinksldjump" tooltip="Section 4, Multimedia, Exercise 27, Animation Sequences"/>
                        </a:rPr>
                        <a:t>Sequences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32. 	</a:t>
                      </a:r>
                      <a:r>
                        <a:rPr lang="en-GB" sz="1200" b="1" dirty="0">
                          <a:effectLst/>
                          <a:latin typeface="Monotype Corsiva" panose="03010101010201010101" pitchFamily="66" charset="0"/>
                          <a:hlinkClick r:id="rId31" action="ppaction://hlinksldjump" tooltip="Section 5, Slide Shows, Exercise 32, Running Custom Shows"/>
                        </a:rPr>
                        <a:t>Running Custom </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31" action="ppaction://hlinksldjump" tooltip="Section 5, Slide Shows, Exercise 32, Running Custom Shows"/>
                        </a:rPr>
                        <a:t>Shows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42. 	</a:t>
                      </a:r>
                      <a:r>
                        <a:rPr lang="en-GB" sz="1200" b="1" dirty="0">
                          <a:effectLst/>
                          <a:latin typeface="Monotype Corsiva" panose="03010101010201010101" pitchFamily="66" charset="0"/>
                          <a:hlinkClick r:id="rId32" action="ppaction://hlinksldjump" tooltip="Section 6, Macros, Exercise 42, Assigning Macros"/>
                        </a:rPr>
                        <a:t>Assigning</a:t>
                      </a:r>
                      <a:r>
                        <a:rPr lang="en-GB" sz="1200" b="1" baseline="0" dirty="0">
                          <a:effectLst/>
                          <a:latin typeface="Monotype Corsiva" panose="03010101010201010101" pitchFamily="66" charset="0"/>
                          <a:hlinkClick r:id="rId32" action="ppaction://hlinksldjump" tooltip="Section 6, Macros, Exercise 42, Assigning Macros"/>
                        </a:rPr>
                        <a:t> </a:t>
                      </a:r>
                      <a:r>
                        <a:rPr lang="en-GB" sz="1200" b="1" baseline="0" dirty="0">
                          <a:effectLst/>
                          <a:latin typeface="Monotype Corsiva" panose="03010101010201010101" pitchFamily="66" charset="0"/>
                        </a:rPr>
                        <a:t>	</a:t>
                      </a:r>
                      <a:r>
                        <a:rPr lang="en-GB" sz="1200" b="1" baseline="0" dirty="0">
                          <a:effectLst/>
                          <a:latin typeface="Monotype Corsiva" panose="03010101010201010101" pitchFamily="66" charset="0"/>
                          <a:hlinkClick r:id="rId32" action="ppaction://hlinksldjump" tooltip="Section 6, Macros, Exercise 42, Assigning Macros"/>
                        </a:rPr>
                        <a:t>Macros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47. 	</a:t>
                      </a:r>
                      <a:r>
                        <a:rPr lang="en-GB" sz="1200" b="1" dirty="0">
                          <a:effectLst/>
                          <a:latin typeface="Monotype Corsiva" panose="03010101010201010101" pitchFamily="66" charset="0"/>
                          <a:hlinkClick r:id="rId33" action="ppaction://hlinksldjump" tooltip="Section 7, Finishing &amp; Printing, Exercise 47, Perfecting A Presentation, PowerPoint 2016"/>
                        </a:rPr>
                        <a:t>Perfecting A</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33" action="ppaction://hlinksldjump" tooltip="Section 7, Finishing &amp; Printing, Exercise 47, Perfecting A Presentation, PowerPoint 2016"/>
                        </a:rPr>
                        <a:t>Presentation</a:t>
                      </a:r>
                      <a:endParaRPr lang="en-GB" sz="1200" b="1" dirty="0">
                        <a:effectLst/>
                        <a:latin typeface="Monotype Corsiva" panose="03010101010201010101" pitchFamily="66" charset="0"/>
                      </a:endParaRPr>
                    </a:p>
                  </a:txBody>
                  <a:tcPr>
                    <a:blipFill>
                      <a:blip r:embed="rId2"/>
                      <a:tile tx="0" ty="0" sx="100000" sy="100000" flip="none" algn="tl"/>
                    </a:blipFill>
                  </a:tcPr>
                </a:tc>
                <a:extLst>
                  <a:ext uri="{0D108BD9-81ED-4DB2-BD59-A6C34878D82A}">
                    <a16:rowId xmlns:a16="http://schemas.microsoft.com/office/drawing/2014/main" val="10004"/>
                  </a:ext>
                </a:extLst>
              </a:tr>
              <a:tr h="426109">
                <a:tc>
                  <a:txBody>
                    <a:bodyPr/>
                    <a:lstStyle/>
                    <a:p>
                      <a:pPr marL="228600" indent="-228600">
                        <a:buAutoNum type="arabicPeriod" startAt="5"/>
                        <a:tabLst>
                          <a:tab pos="263525" algn="l"/>
                        </a:tabLst>
                      </a:pPr>
                      <a:r>
                        <a:rPr lang="en-GB" sz="1200" b="1" dirty="0">
                          <a:effectLst/>
                          <a:latin typeface="Monotype Corsiva" panose="03010101010201010101" pitchFamily="66" charset="0"/>
                          <a:hlinkClick r:id="rId34" action="ppaction://hlinksldjump" tooltip="Section 1, Preparation, Exercise 5, Layout Masters"/>
                        </a:rPr>
                        <a:t>Layout</a:t>
                      </a:r>
                      <a:r>
                        <a:rPr lang="en-GB" sz="1200" b="1" baseline="0" dirty="0">
                          <a:effectLst/>
                          <a:latin typeface="Monotype Corsiva" panose="03010101010201010101" pitchFamily="66" charset="0"/>
                          <a:hlinkClick r:id="rId34" action="ppaction://hlinksldjump" tooltip="Section 1, Preparation, Exercise 5, Layout Masters"/>
                        </a:rPr>
                        <a:t> Masters</a:t>
                      </a:r>
                      <a:endParaRPr lang="en-GB" sz="1200" b="1" baseline="0"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16.	</a:t>
                      </a:r>
                      <a:r>
                        <a:rPr lang="en-GB" sz="1200" b="1" dirty="0">
                          <a:effectLst/>
                          <a:latin typeface="Monotype Corsiva" panose="03010101010201010101" pitchFamily="66" charset="0"/>
                          <a:hlinkClick r:id="rId35" action="ppaction://hlinksldjump" tooltip="Section 2, Images &amp; Drawn Objects, Exercise 16, Inserting Pictures From File"/>
                        </a:rPr>
                        <a:t>Inserting Pictures </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35" action="ppaction://hlinksldjump" tooltip="Section 2, Images &amp; Drawn Objects, Exercise 16, Inserting Pictures From File"/>
                        </a:rPr>
                        <a:t>From File</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22.	</a:t>
                      </a:r>
                      <a:r>
                        <a:rPr lang="en-GB" sz="1200" b="1" dirty="0">
                          <a:effectLst/>
                          <a:latin typeface="Monotype Corsiva" panose="03010101010201010101" pitchFamily="66" charset="0"/>
                          <a:hlinkClick r:id="rId36" action="ppaction://hlinksldjump" tooltip="Section 3, Charts &amp; Tables, Exercise 22, Formatting Charts"/>
                        </a:rPr>
                        <a:t>Formatting </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36" action="ppaction://hlinksldjump" tooltip="Section 3, Charts &amp; Tables, Exercise 22, Formatting Charts"/>
                        </a:rPr>
                        <a:t>Charts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28.	</a:t>
                      </a:r>
                      <a:r>
                        <a:rPr lang="en-GB" sz="1200" b="1" dirty="0">
                          <a:effectLst/>
                          <a:latin typeface="Monotype Corsiva" panose="03010101010201010101" pitchFamily="66" charset="0"/>
                          <a:hlinkClick r:id="rId37" action="ppaction://hlinksldjump" tooltip="Section 4, Multimedia, Exercise 28, Animating Charts"/>
                        </a:rPr>
                        <a:t>Animating</a:t>
                      </a:r>
                      <a:r>
                        <a:rPr lang="en-GB" sz="1200" b="1" baseline="0" dirty="0">
                          <a:effectLst/>
                          <a:latin typeface="Monotype Corsiva" panose="03010101010201010101" pitchFamily="66" charset="0"/>
                          <a:hlinkClick r:id="rId37" action="ppaction://hlinksldjump" tooltip="Section 4, Multimedia, Exercise 28, Animating Charts"/>
                        </a:rPr>
                        <a:t> </a:t>
                      </a:r>
                      <a:r>
                        <a:rPr lang="en-GB" sz="1200" b="1" baseline="0" dirty="0">
                          <a:effectLst/>
                          <a:latin typeface="Monotype Corsiva" panose="03010101010201010101" pitchFamily="66" charset="0"/>
                        </a:rPr>
                        <a:t>	</a:t>
                      </a:r>
                      <a:r>
                        <a:rPr lang="en-GB" sz="1200" b="1" baseline="0" dirty="0">
                          <a:effectLst/>
                          <a:latin typeface="Monotype Corsiva" panose="03010101010201010101" pitchFamily="66" charset="0"/>
                          <a:hlinkClick r:id="rId37" action="ppaction://hlinksldjump" tooltip="Section 4, Multimedia, Exercise 28, Animating Charts"/>
                        </a:rPr>
                        <a:t>Charts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marL="228600" indent="-228600">
                        <a:buAutoNum type="arabicPeriod" startAt="33"/>
                        <a:tabLst>
                          <a:tab pos="263525" algn="l"/>
                        </a:tabLst>
                      </a:pPr>
                      <a:r>
                        <a:rPr lang="en-GB" sz="1200" b="1" dirty="0">
                          <a:effectLst/>
                          <a:latin typeface="Monotype Corsiva" panose="03010101010201010101" pitchFamily="66" charset="0"/>
                          <a:hlinkClick r:id="rId38" action="ppaction://hlinksldjump" tooltip="Section 5, Slide Shows, Exercise 33, Action Buttons"/>
                        </a:rPr>
                        <a:t> Action Buttons</a:t>
                      </a:r>
                      <a:endParaRPr lang="en-GB" sz="1200" b="1" dirty="0">
                        <a:effectLst/>
                        <a:latin typeface="Monotype Corsiva" panose="03010101010201010101" pitchFamily="66" charset="0"/>
                      </a:endParaRPr>
                    </a:p>
                    <a:p>
                      <a:pPr marL="0" indent="0">
                        <a:buNone/>
                        <a:tabLst>
                          <a:tab pos="263525" algn="l"/>
                        </a:tabLst>
                      </a:pPr>
                      <a:r>
                        <a:rPr lang="en-GB" sz="1200" b="1" dirty="0" err="1">
                          <a:effectLst/>
                          <a:latin typeface="Monotype Corsiva" panose="03010101010201010101" pitchFamily="66" charset="0"/>
                        </a:rPr>
                        <a:t>33a</a:t>
                      </a:r>
                      <a:r>
                        <a:rPr lang="en-GB" sz="1200" b="1" dirty="0">
                          <a:effectLst/>
                          <a:latin typeface="Monotype Corsiva" panose="03010101010201010101" pitchFamily="66" charset="0"/>
                        </a:rPr>
                        <a:t>.</a:t>
                      </a:r>
                      <a:r>
                        <a:rPr lang="en-GB" sz="1200" b="1" baseline="0" dirty="0">
                          <a:effectLst/>
                          <a:latin typeface="Monotype Corsiva" panose="03010101010201010101" pitchFamily="66" charset="0"/>
                        </a:rPr>
                        <a:t> </a:t>
                      </a:r>
                      <a:r>
                        <a:rPr lang="en-GB" sz="1200" b="1" dirty="0">
                          <a:effectLst/>
                          <a:latin typeface="Monotype Corsiva" panose="03010101010201010101" pitchFamily="66" charset="0"/>
                          <a:hlinkClick r:id="rId39" action="ppaction://hlinksldjump" tooltip="Section 5, Slide Shows, Exercise 33a Then 33b, Action Buttons Links 1 &amp; 2"/>
                        </a:rPr>
                        <a:t>Links Applied</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marL="228600" indent="-228600">
                        <a:buAutoNum type="arabicPeriod" startAt="43"/>
                        <a:tabLst>
                          <a:tab pos="263525" algn="l"/>
                        </a:tabLst>
                      </a:pPr>
                      <a:r>
                        <a:rPr lang="en-GB" sz="1200" b="1" dirty="0">
                          <a:effectLst/>
                          <a:latin typeface="Monotype Corsiva" panose="03010101010201010101" pitchFamily="66" charset="0"/>
                          <a:hlinkClick r:id="rId40" action="ppaction://hlinksldjump" tooltip="Section 6, Macros, Exercise 43, Modifying Macros"/>
                        </a:rPr>
                        <a:t>Modifying   Macros</a:t>
                      </a:r>
                      <a:endParaRPr lang="en-GB" sz="1200" b="1" dirty="0">
                        <a:effectLst/>
                        <a:latin typeface="Monotype Corsiva" panose="03010101010201010101" pitchFamily="66" charset="0"/>
                      </a:endParaRPr>
                    </a:p>
                  </a:txBody>
                  <a:tcPr>
                    <a:blipFill>
                      <a:blip r:embed="rId2"/>
                      <a:tile tx="0" ty="0" sx="100000" sy="100000" flip="none" algn="tl"/>
                    </a:blipFill>
                  </a:tcPr>
                </a:tc>
                <a:tc rowSpan="3">
                  <a:txBody>
                    <a:bodyPr/>
                    <a:lstStyle/>
                    <a:p>
                      <a:pPr marL="228600" indent="-228600">
                        <a:buAutoNum type="arabicPeriod" startAt="48"/>
                        <a:tabLst>
                          <a:tab pos="263525" algn="l"/>
                        </a:tabLst>
                      </a:pP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41" action="ppaction://hlinksldjump" tooltip="Section 7, Finishing &amp; Printing, Exercise 48, Printing Slides, PowerPoint 2016"/>
                        </a:rPr>
                        <a:t>Printing   </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41" action="ppaction://hlinksldjump" tooltip="Section 7, Finishing &amp; Printing, Exercise 48, Printing Slides, PowerPoint 2016"/>
                        </a:rPr>
                        <a:t>Slides</a:t>
                      </a:r>
                      <a:endParaRPr lang="en-GB" sz="1200" b="1" dirty="0">
                        <a:effectLst/>
                        <a:latin typeface="Monotype Corsiva" panose="03010101010201010101" pitchFamily="66" charset="0"/>
                        <a:hlinkClick r:id="rId42" action="ppaction://hlinksldjump" tooltip="Section 7, Finishing &amp; Printing, Exercise 48, Printing Slides, All Slides, PowerPoint 2016"/>
                      </a:endParaRPr>
                    </a:p>
                    <a:p>
                      <a:pPr marL="0" indent="0">
                        <a:buNone/>
                        <a:tabLst>
                          <a:tab pos="263525" algn="l"/>
                        </a:tabLst>
                      </a:pPr>
                      <a:r>
                        <a:rPr lang="en-GB" sz="1200" b="1" dirty="0" err="1">
                          <a:effectLst/>
                          <a:latin typeface="Monotype Corsiva" panose="03010101010201010101" pitchFamily="66" charset="0"/>
                        </a:rPr>
                        <a:t>48a</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42" action="ppaction://hlinksldjump" tooltip="Section 7, Finishing &amp; Printing, Exercise 48a, Printing Slides, All Slides, PowerPoint 2016"/>
                        </a:rPr>
                        <a:t>All Slides</a:t>
                      </a:r>
                      <a:endParaRPr lang="en-GB" sz="1200" b="1" dirty="0">
                        <a:effectLst/>
                        <a:latin typeface="Monotype Corsiva" panose="03010101010201010101" pitchFamily="66" charset="0"/>
                        <a:hlinkClick r:id="rId42" action="ppaction://hlinksldjump" tooltip="Section 7, Finishing &amp; Printing, Exercise 48, Printing Slides, All Slides, PowerPoint 2016"/>
                      </a:endParaRPr>
                    </a:p>
                    <a:p>
                      <a:pPr marL="0" indent="0">
                        <a:buNone/>
                        <a:tabLst>
                          <a:tab pos="263525" algn="l"/>
                        </a:tabLst>
                      </a:pPr>
                      <a:r>
                        <a:rPr lang="en-GB" sz="1200" b="1" dirty="0" err="1">
                          <a:effectLst/>
                          <a:latin typeface="Monotype Corsiva" panose="03010101010201010101" pitchFamily="66" charset="0"/>
                        </a:rPr>
                        <a:t>48b</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43" action="ppaction://hlinksldjump" tooltip="Section 7, Finishing &amp; Printing, Exercise 48b, Printing Slides, Current Slide, PowerPoint 2016"/>
                        </a:rPr>
                        <a:t>Current Slide</a:t>
                      </a:r>
                      <a:endParaRPr lang="en-GB" sz="1200" b="1" dirty="0">
                        <a:effectLst/>
                        <a:latin typeface="Monotype Corsiva" panose="03010101010201010101" pitchFamily="66" charset="0"/>
                        <a:hlinkClick r:id="rId42" action="ppaction://hlinksldjump" tooltip="Section 7, Finishing &amp; Printing, Exercise 48, Printing Slides, All Slides, PowerPoint 2016"/>
                      </a:endParaRPr>
                    </a:p>
                    <a:p>
                      <a:pPr marL="0" indent="0">
                        <a:buNone/>
                        <a:tabLst>
                          <a:tab pos="263525" algn="l"/>
                        </a:tabLst>
                      </a:pPr>
                      <a:r>
                        <a:rPr lang="en-GB" sz="1200" b="1" dirty="0" err="1">
                          <a:effectLst/>
                          <a:latin typeface="Monotype Corsiva" panose="03010101010201010101" pitchFamily="66" charset="0"/>
                        </a:rPr>
                        <a:t>48c</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44" action="ppaction://hlinksldjump" tooltip="Section 7, Finishing &amp; Printing, Exercise 48c, Printing Slides, 2 Copies, PowerPoint 2016"/>
                        </a:rPr>
                        <a:t>2 Copies</a:t>
                      </a:r>
                      <a:endParaRPr lang="en-GB" sz="1200" b="1" dirty="0">
                        <a:effectLst/>
                        <a:latin typeface="Monotype Corsiva" panose="03010101010201010101" pitchFamily="66" charset="0"/>
                        <a:hlinkClick r:id="rId42" action="ppaction://hlinksldjump" tooltip="Section 7, Finishing &amp; Printing, Exercise 48, Printing Slides, All Slides, PowerPoint 2016"/>
                      </a:endParaRPr>
                    </a:p>
                    <a:p>
                      <a:pPr marL="0" indent="0">
                        <a:buNone/>
                        <a:tabLst>
                          <a:tab pos="263525" algn="l"/>
                        </a:tabLst>
                      </a:pPr>
                      <a:r>
                        <a:rPr lang="en-GB" sz="1200" b="1" dirty="0" err="1">
                          <a:effectLst/>
                          <a:latin typeface="Monotype Corsiva" panose="03010101010201010101" pitchFamily="66" charset="0"/>
                        </a:rPr>
                        <a:t>48d</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45" action="ppaction://hlinksldjump" tooltip="Section 7, Finishing &amp; Printing, Exercise 48d, Printing Slides, Handouts, (3 Slides Per Page), PowerPoint 2016"/>
                        </a:rPr>
                        <a:t>Handouts</a:t>
                      </a:r>
                      <a:endParaRPr lang="en-GB" sz="1200" b="1" dirty="0">
                        <a:effectLst/>
                        <a:latin typeface="Monotype Corsiva" panose="03010101010201010101" pitchFamily="66" charset="0"/>
                        <a:hlinkClick r:id="rId42" action="ppaction://hlinksldjump" tooltip="Section 7, Finishing &amp; Printing, Exercise 48, Printing Slides, All Slides, PowerPoint 2016"/>
                      </a:endParaRPr>
                    </a:p>
                    <a:p>
                      <a:pPr marL="0" indent="0">
                        <a:buNone/>
                        <a:tabLst>
                          <a:tab pos="263525" algn="l"/>
                        </a:tabLst>
                      </a:pPr>
                      <a:r>
                        <a:rPr lang="en-GB" sz="1200" b="1" dirty="0" err="1">
                          <a:effectLst/>
                          <a:latin typeface="Monotype Corsiva" panose="03010101010201010101" pitchFamily="66" charset="0"/>
                        </a:rPr>
                        <a:t>48e</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46" action="ppaction://hlinksldjump" tooltip="Section 7, Finishing &amp; Printing, Exercise 48e, Printing Slides, Notes Pages, PowerPoint 2016"/>
                        </a:rPr>
                        <a:t>Notes Pages</a:t>
                      </a:r>
                      <a:endParaRPr lang="en-GB" sz="1200" b="1" dirty="0">
                        <a:effectLst/>
                        <a:latin typeface="Monotype Corsiva" panose="03010101010201010101" pitchFamily="66" charset="0"/>
                      </a:endParaRPr>
                    </a:p>
                  </a:txBody>
                  <a:tcPr>
                    <a:blipFill>
                      <a:blip r:embed="rId2"/>
                      <a:tile tx="0" ty="0" sx="100000" sy="100000" flip="none" algn="tl"/>
                    </a:blipFill>
                  </a:tcPr>
                </a:tc>
                <a:extLst>
                  <a:ext uri="{0D108BD9-81ED-4DB2-BD59-A6C34878D82A}">
                    <a16:rowId xmlns:a16="http://schemas.microsoft.com/office/drawing/2014/main" val="10005"/>
                  </a:ext>
                </a:extLst>
              </a:tr>
              <a:tr h="426109">
                <a:tc>
                  <a:txBody>
                    <a:bodyPr/>
                    <a:lstStyle/>
                    <a:p>
                      <a:pPr>
                        <a:tabLst>
                          <a:tab pos="263525" algn="l"/>
                        </a:tabLst>
                      </a:pPr>
                      <a:r>
                        <a:rPr lang="en-GB" sz="1200" b="1" dirty="0">
                          <a:effectLst/>
                          <a:latin typeface="Monotype Corsiva" panose="03010101010201010101" pitchFamily="66" charset="0"/>
                        </a:rPr>
                        <a:t>6.	</a:t>
                      </a:r>
                      <a:r>
                        <a:rPr lang="en-GB" sz="1200" b="1" dirty="0">
                          <a:effectLst/>
                          <a:latin typeface="Monotype Corsiva" panose="03010101010201010101" pitchFamily="66" charset="0"/>
                          <a:hlinkClick r:id="rId47" action="ppaction://hlinksldjump" tooltip="Section 1, Preparation, Exercise 6, Notes Page Masters"/>
                        </a:rPr>
                        <a:t>Notes</a:t>
                      </a:r>
                      <a:r>
                        <a:rPr lang="en-GB" sz="1200" b="1" baseline="0" dirty="0">
                          <a:effectLst/>
                          <a:latin typeface="Monotype Corsiva" panose="03010101010201010101" pitchFamily="66" charset="0"/>
                          <a:hlinkClick r:id="rId47" action="ppaction://hlinksldjump" tooltip="Section 1, Preparation, Exercise 6, Notes Page Masters"/>
                        </a:rPr>
                        <a:t> Page 	Masters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17.	</a:t>
                      </a:r>
                      <a:r>
                        <a:rPr lang="en-GB" sz="1200" b="1" dirty="0">
                          <a:effectLst/>
                          <a:latin typeface="Monotype Corsiva" panose="03010101010201010101" pitchFamily="66" charset="0"/>
                          <a:hlinkClick r:id="rId48" action="ppaction://hlinksldjump" tooltip="Section 2, Images &amp; Drawn Objects, Exercise 17, Inserting Animated Clips"/>
                        </a:rPr>
                        <a:t>Inserting </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48" action="ppaction://hlinksldjump" tooltip="Section 2, Images &amp; Drawn Objects, Exercise 17, Inserting Animated Clips"/>
                        </a:rPr>
                        <a:t>Animated Clips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23.	</a:t>
                      </a:r>
                      <a:r>
                        <a:rPr lang="en-GB" sz="1200" b="1" dirty="0">
                          <a:effectLst/>
                          <a:latin typeface="Monotype Corsiva" panose="03010101010201010101" pitchFamily="66" charset="0"/>
                          <a:hlinkClick r:id="rId49" action="ppaction://hlinksldjump" tooltip="Section 3, Charts &amp; Tables, Exercise 23, Importing Charts"/>
                        </a:rPr>
                        <a:t>Importing </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49" action="ppaction://hlinksldjump" tooltip="Section 3, Charts &amp; Tables, Exercise 23, Importing Charts"/>
                        </a:rPr>
                        <a:t>Charts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err="1">
                          <a:effectLst/>
                          <a:latin typeface="Monotype Corsiva" panose="03010101010201010101" pitchFamily="66" charset="0"/>
                        </a:rPr>
                        <a:t>28a</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50" action="ppaction://hlinksldjump" tooltip="Section 4, Assessment Checklist"/>
                        </a:rPr>
                        <a:t>Assessment</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marL="0" indent="0">
                        <a:tabLst>
                          <a:tab pos="263525" algn="l"/>
                        </a:tabLst>
                      </a:pPr>
                      <a:r>
                        <a:rPr lang="en-GB" sz="1200" b="1" dirty="0">
                          <a:effectLst/>
                          <a:latin typeface="Monotype Corsiva" panose="03010101010201010101" pitchFamily="66" charset="0"/>
                        </a:rPr>
                        <a:t>34.	</a:t>
                      </a:r>
                      <a:r>
                        <a:rPr lang="en-GB" sz="1200" b="1" dirty="0">
                          <a:effectLst/>
                          <a:latin typeface="Monotype Corsiva" panose="03010101010201010101" pitchFamily="66" charset="0"/>
                          <a:hlinkClick r:id="rId51" action="ppaction://hlinksldjump" tooltip="Section 5, Slide Shows, Exercise 34 Then 34a, Action Buttons Links 1 &amp; 2"/>
                        </a:rPr>
                        <a:t>Editing Action </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51" action="ppaction://hlinksldjump" tooltip="Section 5, Slide Shows, Exercise 34 Then 34a, Action Buttons Links 1 &amp; 2"/>
                        </a:rPr>
                        <a:t>Buttons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263525" algn="l"/>
                        </a:tabLst>
                        <a:defRPr/>
                      </a:pPr>
                      <a:r>
                        <a:rPr lang="en-GB" sz="1200" b="1" dirty="0" err="1">
                          <a:effectLst/>
                          <a:latin typeface="Monotype Corsiva" panose="03010101010201010101" pitchFamily="66" charset="0"/>
                        </a:rPr>
                        <a:t>43a</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52" action="ppaction://hlinksldjump" tooltip="Section 6, Assessment Checklist, PowerPoint 2016"/>
                        </a:rPr>
                        <a:t>Assessment</a:t>
                      </a:r>
                      <a:endParaRPr lang="en-GB" sz="1200" b="1" dirty="0">
                        <a:effectLst/>
                        <a:latin typeface="Monotype Corsiva" panose="03010101010201010101" pitchFamily="66" charset="0"/>
                        <a:hlinkClick r:id="rId52" action="ppaction://hlinksldjump" tooltip="Section 6, Evidence Checklist, PowerPoint 2016"/>
                      </a:endParaRPr>
                    </a:p>
                    <a:p>
                      <a:pPr>
                        <a:tabLst>
                          <a:tab pos="263525" algn="l"/>
                        </a:tabLst>
                      </a:pP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52" action="ppaction://hlinksldjump" tooltip="Section 6, Assessment Checklist, PowerPoint 2016"/>
                        </a:rPr>
                        <a:t>PPT 2016</a:t>
                      </a:r>
                      <a:endParaRPr lang="en-GB" sz="1200" b="1" dirty="0">
                        <a:effectLst/>
                        <a:latin typeface="Monotype Corsiva" panose="03010101010201010101" pitchFamily="66" charset="0"/>
                      </a:endParaRPr>
                    </a:p>
                  </a:txBody>
                  <a:tcPr>
                    <a:blipFill>
                      <a:blip r:embed="rId2"/>
                      <a:tile tx="0" ty="0" sx="100000" sy="100000" flip="none" algn="tl"/>
                    </a:blipFill>
                  </a:tcPr>
                </a:tc>
                <a:tc vMerge="1">
                  <a:txBody>
                    <a:bodyPr/>
                    <a:lstStyle/>
                    <a:p>
                      <a:pPr>
                        <a:tabLst>
                          <a:tab pos="263525" algn="l"/>
                        </a:tabLst>
                      </a:pPr>
                      <a:endParaRPr lang="en-GB" sz="1200" dirty="0">
                        <a:latin typeface="Monotype Corsiva" panose="03010101010201010101" pitchFamily="66" charset="0"/>
                      </a:endParaRPr>
                    </a:p>
                  </a:txBody>
                  <a:tcPr/>
                </a:tc>
                <a:extLst>
                  <a:ext uri="{0D108BD9-81ED-4DB2-BD59-A6C34878D82A}">
                    <a16:rowId xmlns:a16="http://schemas.microsoft.com/office/drawing/2014/main" val="10006"/>
                  </a:ext>
                </a:extLst>
              </a:tr>
              <a:tr h="426109">
                <a:tc>
                  <a:txBody>
                    <a:bodyPr/>
                    <a:lstStyle/>
                    <a:p>
                      <a:pPr>
                        <a:tabLst>
                          <a:tab pos="263525" algn="l"/>
                        </a:tabLst>
                      </a:pPr>
                      <a:r>
                        <a:rPr lang="en-GB" sz="1200" b="1" dirty="0">
                          <a:effectLst/>
                          <a:latin typeface="Monotype Corsiva" panose="03010101010201010101" pitchFamily="66" charset="0"/>
                        </a:rPr>
                        <a:t>7.	</a:t>
                      </a:r>
                      <a:r>
                        <a:rPr lang="en-GB" sz="1200" b="1" dirty="0">
                          <a:effectLst/>
                          <a:latin typeface="Monotype Corsiva" panose="03010101010201010101" pitchFamily="66" charset="0"/>
                          <a:hlinkClick r:id="rId53" action="ppaction://hlinksldjump" tooltip="Section 1, Preparation, Exercise 7, Colour Schemes"/>
                        </a:rPr>
                        <a:t>Colour Schemes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err="1">
                          <a:effectLst/>
                          <a:latin typeface="Monotype Corsiva" panose="03010101010201010101" pitchFamily="66" charset="0"/>
                        </a:rPr>
                        <a:t>17a</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54" action="ppaction://hlinksldjump" tooltip="Section 2, Assessment Checklist"/>
                        </a:rPr>
                        <a:t>Assessment</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err="1">
                          <a:effectLst/>
                          <a:latin typeface="Monotype Corsiva" panose="03010101010201010101" pitchFamily="66" charset="0"/>
                        </a:rPr>
                        <a:t>23a</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55" action="ppaction://hlinksldjump" tooltip="Section 3, Assessment Checklist"/>
                        </a:rPr>
                        <a:t>Assessment</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marL="228600" indent="-228600">
                        <a:buAutoNum type="arabicPeriod" startAt="35"/>
                        <a:tabLst>
                          <a:tab pos="263525" algn="l"/>
                        </a:tabLst>
                      </a:pP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56" action="ppaction://hlinksldjump" tooltip="Section 5, Slide Shows, Exercise 35, Hyperlinks In Slides"/>
                        </a:rPr>
                        <a:t>Hyperlinks In </a:t>
                      </a:r>
                    </a:p>
                    <a:p>
                      <a:pPr marL="0" indent="0">
                        <a:buNone/>
                        <a:tabLst>
                          <a:tab pos="182563" algn="l"/>
                        </a:tabLst>
                      </a:pP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56" action="ppaction://hlinksldjump" tooltip="Section 5, Slide Shows, Exercise 35, Hyperlinks In Slides"/>
                        </a:rPr>
                        <a:t>Slides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endParaRPr lang="en-GB" sz="1200" b="1" dirty="0">
                        <a:effectLst/>
                        <a:latin typeface="Monotype Corsiva" panose="03010101010201010101" pitchFamily="66" charset="0"/>
                      </a:endParaRPr>
                    </a:p>
                  </a:txBody>
                  <a:tcPr>
                    <a:blipFill>
                      <a:blip r:embed="rId2"/>
                      <a:tile tx="0" ty="0" sx="100000" sy="100000" flip="none" algn="tl"/>
                    </a:blip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tab pos="263525" algn="l"/>
                        </a:tabLst>
                        <a:defRPr/>
                      </a:pPr>
                      <a:endParaRPr lang="en-GB" sz="1200" dirty="0">
                        <a:latin typeface="Monotype Corsiva" panose="03010101010201010101" pitchFamily="66" charset="0"/>
                      </a:endParaRPr>
                    </a:p>
                  </a:txBody>
                  <a:tcPr/>
                </a:tc>
                <a:extLst>
                  <a:ext uri="{0D108BD9-81ED-4DB2-BD59-A6C34878D82A}">
                    <a16:rowId xmlns:a16="http://schemas.microsoft.com/office/drawing/2014/main" val="10007"/>
                  </a:ext>
                </a:extLst>
              </a:tr>
              <a:tr h="426109">
                <a:tc>
                  <a:txBody>
                    <a:bodyPr/>
                    <a:lstStyle/>
                    <a:p>
                      <a:pPr>
                        <a:tabLst>
                          <a:tab pos="263525" algn="l"/>
                        </a:tabLst>
                      </a:pPr>
                      <a:r>
                        <a:rPr lang="en-GB" sz="1200" b="1" dirty="0">
                          <a:effectLst/>
                          <a:latin typeface="Monotype Corsiva" panose="03010101010201010101" pitchFamily="66" charset="0"/>
                        </a:rPr>
                        <a:t>8.	</a:t>
                      </a:r>
                      <a:r>
                        <a:rPr lang="en-GB" sz="1200" b="1" dirty="0">
                          <a:effectLst/>
                          <a:latin typeface="Monotype Corsiva" panose="03010101010201010101" pitchFamily="66" charset="0"/>
                          <a:hlinkClick r:id="rId57" action="ppaction://hlinksldjump" tooltip="Section 1, Preparation, Exercise 8, Background Effects"/>
                        </a:rPr>
                        <a:t>Background</a:t>
                      </a:r>
                      <a:r>
                        <a:rPr lang="en-GB" sz="1200" b="1" baseline="0" dirty="0">
                          <a:effectLst/>
                          <a:latin typeface="Monotype Corsiva" panose="03010101010201010101" pitchFamily="66" charset="0"/>
                          <a:hlinkClick r:id="rId57" action="ppaction://hlinksldjump" tooltip="Section 1, Preparation, Exercise 8, Background Effects"/>
                        </a:rPr>
                        <a:t> </a:t>
                      </a:r>
                      <a:r>
                        <a:rPr lang="en-GB" sz="1200" b="1" baseline="0" dirty="0">
                          <a:effectLst/>
                          <a:latin typeface="Monotype Corsiva" panose="03010101010201010101" pitchFamily="66" charset="0"/>
                        </a:rPr>
                        <a:t>	</a:t>
                      </a:r>
                      <a:r>
                        <a:rPr lang="en-GB" sz="1200" b="1" baseline="0" dirty="0">
                          <a:effectLst/>
                          <a:latin typeface="Monotype Corsiva" panose="03010101010201010101" pitchFamily="66" charset="0"/>
                          <a:hlinkClick r:id="rId57" action="ppaction://hlinksldjump" tooltip="Section 1, Preparation, Exercise 8, Background Effects"/>
                        </a:rPr>
                        <a:t>Effects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a:effectLst/>
                          <a:latin typeface="Monotype Corsiva" panose="03010101010201010101" pitchFamily="66" charset="0"/>
                        </a:rPr>
                        <a:t>36.	</a:t>
                      </a:r>
                      <a:r>
                        <a:rPr lang="en-GB" sz="1200" b="1" dirty="0">
                          <a:effectLst/>
                          <a:latin typeface="Monotype Corsiva" panose="03010101010201010101" pitchFamily="66" charset="0"/>
                          <a:hlinkClick r:id="rId58" action="ppaction://hlinksldjump" tooltip="Section 5, Slide Shows, Exercise 36, Applying Transitions"/>
                        </a:rPr>
                        <a:t>Applying </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58" action="ppaction://hlinksldjump" tooltip="Section 5, Slide Shows, Exercise 36, Applying Transitions"/>
                        </a:rPr>
                        <a:t>Transitions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263525" algn="l"/>
                        </a:tabLst>
                        <a:defRPr/>
                      </a:pP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263525" algn="l"/>
                        </a:tabLst>
                        <a:defRPr/>
                      </a:pPr>
                      <a:r>
                        <a:rPr lang="en-GB" sz="1200" b="1" dirty="0">
                          <a:effectLst/>
                          <a:latin typeface="Monotype Corsiva" panose="03010101010201010101" pitchFamily="66" charset="0"/>
                        </a:rPr>
                        <a:t>49.	</a:t>
                      </a:r>
                      <a:r>
                        <a:rPr lang="en-GB" sz="1200" b="1" dirty="0">
                          <a:effectLst/>
                          <a:latin typeface="Monotype Corsiva" panose="03010101010201010101" pitchFamily="66" charset="0"/>
                          <a:hlinkClick r:id="rId59" action="ppaction://hlinksldjump" tooltip="Section 7, Finishing &amp; Printing, Exercise 49, Package For CD, PowerPoint 2016"/>
                        </a:rPr>
                        <a:t>Package For </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59" action="ppaction://hlinksldjump" tooltip="Section 7, Finishing &amp; Printing, Exercise 49, Package For CD, PowerPoint 2016"/>
                        </a:rPr>
                        <a:t>CD</a:t>
                      </a:r>
                      <a:endParaRPr lang="en-GB" sz="1200" b="1" dirty="0">
                        <a:effectLst/>
                        <a:latin typeface="Monotype Corsiva" panose="03010101010201010101" pitchFamily="66" charset="0"/>
                      </a:endParaRPr>
                    </a:p>
                  </a:txBody>
                  <a:tcPr>
                    <a:blipFill>
                      <a:blip r:embed="rId2"/>
                      <a:tile tx="0" ty="0" sx="100000" sy="100000" flip="none" algn="tl"/>
                    </a:blipFill>
                  </a:tcPr>
                </a:tc>
                <a:extLst>
                  <a:ext uri="{0D108BD9-81ED-4DB2-BD59-A6C34878D82A}">
                    <a16:rowId xmlns:a16="http://schemas.microsoft.com/office/drawing/2014/main" val="10008"/>
                  </a:ext>
                </a:extLst>
              </a:tr>
              <a:tr h="426109">
                <a:tc>
                  <a:txBody>
                    <a:bodyPr/>
                    <a:lstStyle/>
                    <a:p>
                      <a:pPr marL="0" marR="0" indent="0" algn="l" defTabSz="914400" rtl="0" eaLnBrk="1" fontAlgn="auto" latinLnBrk="0" hangingPunct="1">
                        <a:lnSpc>
                          <a:spcPct val="100000"/>
                        </a:lnSpc>
                        <a:spcBef>
                          <a:spcPts val="0"/>
                        </a:spcBef>
                        <a:spcAft>
                          <a:spcPts val="0"/>
                        </a:spcAft>
                        <a:buClrTx/>
                        <a:buSzTx/>
                        <a:buFontTx/>
                        <a:buNone/>
                        <a:tabLst>
                          <a:tab pos="263525" algn="l"/>
                        </a:tabLst>
                        <a:defRPr/>
                      </a:pPr>
                      <a:r>
                        <a:rPr lang="en-GB" sz="1200" b="1" dirty="0">
                          <a:effectLst/>
                          <a:latin typeface="Monotype Corsiva" panose="03010101010201010101" pitchFamily="66" charset="0"/>
                        </a:rPr>
                        <a:t>9.	</a:t>
                      </a:r>
                      <a:r>
                        <a:rPr lang="en-GB" sz="1200" b="1" dirty="0">
                          <a:effectLst/>
                          <a:latin typeface="Monotype Corsiva" panose="03010101010201010101" pitchFamily="66" charset="0"/>
                          <a:hlinkClick r:id="rId60" action="ppaction://hlinksldjump" tooltip="Section 1, Preparation, Exercise 9, Creating A Template"/>
                        </a:rPr>
                        <a:t>Creating A Template</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263525" algn="l"/>
                        </a:tabLst>
                        <a:defRPr/>
                      </a:pP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263525" algn="l"/>
                        </a:tabLst>
                        <a:defRPr/>
                      </a:pPr>
                      <a:r>
                        <a:rPr lang="en-GB" sz="1200" b="1" dirty="0">
                          <a:effectLst/>
                          <a:latin typeface="Monotype Corsiva" panose="03010101010201010101" pitchFamily="66" charset="0"/>
                        </a:rPr>
                        <a:t>37.	</a:t>
                      </a:r>
                      <a:r>
                        <a:rPr lang="en-GB" sz="1200" b="1" dirty="0">
                          <a:effectLst/>
                          <a:latin typeface="Monotype Corsiva" panose="03010101010201010101" pitchFamily="66" charset="0"/>
                          <a:hlinkClick r:id="rId61" action="ppaction://hlinksldjump" tooltip="Section 5, Slide Shows, Exercise 37, Applying Timings"/>
                        </a:rPr>
                        <a:t>Applying </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61" action="ppaction://hlinksldjump" tooltip="Section 5, Slide Shows, Exercise 37, Applying Timings"/>
                        </a:rPr>
                        <a:t>Timings</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263525" algn="l"/>
                        </a:tabLst>
                        <a:defRPr/>
                      </a:pP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263525" algn="l"/>
                        </a:tabLst>
                        <a:defRPr/>
                      </a:pPr>
                      <a:r>
                        <a:rPr lang="en-GB" sz="1200" b="1" dirty="0">
                          <a:effectLst/>
                          <a:latin typeface="Monotype Corsiva" panose="03010101010201010101" pitchFamily="66" charset="0"/>
                        </a:rPr>
                        <a:t>50.	</a:t>
                      </a:r>
                      <a:r>
                        <a:rPr lang="en-GB" sz="1200" b="1" dirty="0">
                          <a:effectLst/>
                          <a:latin typeface="Monotype Corsiva" panose="03010101010201010101" pitchFamily="66" charset="0"/>
                          <a:hlinkClick r:id="rId62" action="ppaction://hlinksldjump" tooltip="Section 7, Finishing &amp; Printing, Exercise 50, Publishing To The Web, PowerPoint 2016"/>
                        </a:rPr>
                        <a:t>Publishing </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62" action="ppaction://hlinksldjump" tooltip="Section 7, Finishing &amp; Printing, Exercise 50, Publishing To The Web, PowerPoint 2016"/>
                        </a:rPr>
                        <a:t>To The Web</a:t>
                      </a:r>
                      <a:endParaRPr lang="en-GB" sz="1200" b="1" dirty="0">
                        <a:effectLst/>
                        <a:latin typeface="Monotype Corsiva" panose="03010101010201010101" pitchFamily="66" charset="0"/>
                      </a:endParaRPr>
                    </a:p>
                  </a:txBody>
                  <a:tcPr>
                    <a:blipFill>
                      <a:blip r:embed="rId2"/>
                      <a:tile tx="0" ty="0" sx="100000" sy="100000" flip="none" algn="tl"/>
                    </a:blipFill>
                  </a:tcPr>
                </a:tc>
                <a:extLst>
                  <a:ext uri="{0D108BD9-81ED-4DB2-BD59-A6C34878D82A}">
                    <a16:rowId xmlns:a16="http://schemas.microsoft.com/office/drawing/2014/main" val="10009"/>
                  </a:ext>
                </a:extLst>
              </a:tr>
              <a:tr h="255665">
                <a:tc>
                  <a:txBody>
                    <a:bodyPr/>
                    <a:lstStyle/>
                    <a:p>
                      <a:pPr marL="0" indent="0">
                        <a:buNone/>
                        <a:tabLst>
                          <a:tab pos="263525" algn="l"/>
                        </a:tabLst>
                      </a:pPr>
                      <a:r>
                        <a:rPr lang="en-GB" sz="1200" b="1" dirty="0">
                          <a:effectLst/>
                          <a:latin typeface="Monotype Corsiva" panose="03010101010201010101" pitchFamily="66" charset="0"/>
                        </a:rPr>
                        <a:t>10. 	</a:t>
                      </a:r>
                      <a:r>
                        <a:rPr lang="en-GB" sz="1200" b="1" dirty="0">
                          <a:effectLst/>
                          <a:latin typeface="Monotype Corsiva" panose="03010101010201010101" pitchFamily="66" charset="0"/>
                          <a:hlinkClick r:id="rId63" action="ppaction://hlinksldjump" tooltip="Section 1, Preparation, Exercise 10, Using A Template"/>
                        </a:rPr>
                        <a:t>Using A Template</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marL="0" indent="0">
                        <a:buNone/>
                        <a:tabLst>
                          <a:tab pos="263525" algn="l"/>
                        </a:tabLst>
                      </a:pPr>
                      <a:r>
                        <a:rPr lang="en-GB" sz="1200" b="1" dirty="0">
                          <a:effectLst/>
                          <a:latin typeface="Monotype Corsiva" panose="03010101010201010101" pitchFamily="66" charset="0"/>
                        </a:rPr>
                        <a:t>38.	</a:t>
                      </a:r>
                      <a:r>
                        <a:rPr lang="en-GB" sz="1200" b="1" dirty="0">
                          <a:effectLst/>
                          <a:latin typeface="Monotype Corsiva" panose="03010101010201010101" pitchFamily="66" charset="0"/>
                          <a:hlinkClick r:id="rId64" action="ppaction://hlinksldjump" tooltip="Section 5, Slide Shows, Exercise 38, Slide Shows"/>
                        </a:rPr>
                        <a:t>Slide Shows</a:t>
                      </a:r>
                      <a:r>
                        <a:rPr lang="en-GB" sz="1200" b="1" baseline="0" dirty="0">
                          <a:effectLst/>
                          <a:latin typeface="Monotype Corsiva" panose="03010101010201010101" pitchFamily="66" charset="0"/>
                          <a:hlinkClick r:id="rId64" action="ppaction://hlinksldjump" tooltip="Section 5, Slide Shows, Exercise 38, Slide Shows"/>
                        </a:rPr>
                        <a:t> </a:t>
                      </a:r>
                      <a:endParaRPr lang="en-GB" sz="1200" b="1" baseline="0" dirty="0">
                        <a:effectLst/>
                        <a:latin typeface="Monotype Corsiva" panose="03010101010201010101" pitchFamily="66" charset="0"/>
                      </a:endParaRPr>
                    </a:p>
                  </a:txBody>
                  <a:tcPr>
                    <a:blipFill>
                      <a:blip r:embed="rId2"/>
                      <a:tile tx="0" ty="0" sx="100000" sy="100000" flip="none" algn="tl"/>
                    </a:blipFill>
                  </a:tcPr>
                </a:tc>
                <a:tc>
                  <a:txBody>
                    <a:bodyPr/>
                    <a:lstStyle/>
                    <a:p>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r>
                        <a:rPr lang="en-GB" sz="1200" b="1" dirty="0" err="1">
                          <a:effectLst/>
                          <a:latin typeface="Monotype Corsiva" panose="03010101010201010101" pitchFamily="66" charset="0"/>
                        </a:rPr>
                        <a:t>50a</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65" action="ppaction://hlinksldjump" tooltip="Section 7, Assessment Checklist, PowerPoint 2016"/>
                        </a:rPr>
                        <a:t>Assessment</a:t>
                      </a:r>
                      <a:r>
                        <a:rPr lang="en-GB" sz="1200" b="1" dirty="0">
                          <a:effectLst/>
                          <a:latin typeface="Monotype Corsiva" panose="03010101010201010101" pitchFamily="66" charset="0"/>
                        </a:rPr>
                        <a:t>	</a:t>
                      </a:r>
                    </a:p>
                  </a:txBody>
                  <a:tcPr>
                    <a:blipFill>
                      <a:blip r:embed="rId2"/>
                      <a:tile tx="0" ty="0" sx="100000" sy="100000" flip="none" algn="tl"/>
                    </a:blipFill>
                  </a:tcPr>
                </a:tc>
                <a:extLst>
                  <a:ext uri="{0D108BD9-81ED-4DB2-BD59-A6C34878D82A}">
                    <a16:rowId xmlns:a16="http://schemas.microsoft.com/office/drawing/2014/main" val="10010"/>
                  </a:ext>
                </a:extLst>
              </a:tr>
              <a:tr h="426109">
                <a:tc>
                  <a:txBody>
                    <a:bodyPr/>
                    <a:lstStyle/>
                    <a:p>
                      <a:pPr>
                        <a:tabLst>
                          <a:tab pos="263525" algn="l"/>
                        </a:tabLst>
                      </a:pPr>
                      <a:r>
                        <a:rPr lang="en-GB" sz="1200" b="1" dirty="0">
                          <a:effectLst/>
                          <a:latin typeface="Monotype Corsiva" panose="03010101010201010101" pitchFamily="66" charset="0"/>
                        </a:rPr>
                        <a:t>11.	</a:t>
                      </a:r>
                      <a:r>
                        <a:rPr lang="en-GB" sz="1200" b="1" dirty="0">
                          <a:effectLst/>
                          <a:latin typeface="Monotype Corsiva" panose="03010101010201010101" pitchFamily="66" charset="0"/>
                          <a:hlinkClick r:id="rId66" action="ppaction://hlinksldjump" tooltip="Section 1, Preparation, Exercise 11, Slide Design &amp; Setup"/>
                        </a:rPr>
                        <a:t>Slide Design &amp; </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66" action="ppaction://hlinksldjump" tooltip="Section 1, Preparation, Exercise 11, Slide Design &amp; Setup"/>
                        </a:rPr>
                        <a:t>Setup</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r>
                        <a:rPr lang="en-GB" sz="1200" b="1" dirty="0" err="1">
                          <a:effectLst/>
                          <a:latin typeface="Monotype Corsiva" panose="03010101010201010101" pitchFamily="66" charset="0"/>
                        </a:rPr>
                        <a:t>38a</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67" action="ppaction://hlinksldjump" tooltip="Section 5, Assessment Checklist 1"/>
                        </a:rPr>
                        <a:t>Assessment 1</a:t>
                      </a:r>
                      <a:endParaRPr lang="en-GB" sz="1200" b="1" dirty="0">
                        <a:effectLst/>
                        <a:latin typeface="Monotype Corsiva" panose="03010101010201010101" pitchFamily="66" charset="0"/>
                      </a:endParaRPr>
                    </a:p>
                    <a:p>
                      <a:pPr>
                        <a:tabLst>
                          <a:tab pos="263525" algn="l"/>
                        </a:tabLst>
                      </a:pP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68" action="ppaction://hlinksldjump" tooltip="Section 5, Assessment Checklist 2"/>
                        </a:rPr>
                        <a:t>Assessment</a:t>
                      </a:r>
                      <a:r>
                        <a:rPr lang="en-GB" sz="1200" b="1" baseline="0" dirty="0">
                          <a:effectLst/>
                          <a:latin typeface="Monotype Corsiva" panose="03010101010201010101" pitchFamily="66" charset="0"/>
                          <a:hlinkClick r:id="rId68" action="ppaction://hlinksldjump" tooltip="Section 5, Assessment Checklist 2"/>
                        </a:rPr>
                        <a:t> 2</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endParaRPr lang="en-GB" sz="1200" b="1" dirty="0">
                        <a:effectLst/>
                        <a:latin typeface="Monotype Corsiva" panose="03010101010201010101" pitchFamily="66" charset="0"/>
                      </a:endParaRPr>
                    </a:p>
                  </a:txBody>
                  <a:tcPr>
                    <a:blipFill>
                      <a:blip r:embed="rId2"/>
                      <a:tile tx="0" ty="0" sx="100000" sy="100000" flip="none" algn="tl"/>
                    </a:blipFill>
                  </a:tcPr>
                </a:tc>
                <a:extLst>
                  <a:ext uri="{0D108BD9-81ED-4DB2-BD59-A6C34878D82A}">
                    <a16:rowId xmlns:a16="http://schemas.microsoft.com/office/drawing/2014/main" val="10011"/>
                  </a:ext>
                </a:extLst>
              </a:tr>
              <a:tr h="255665">
                <a:tc>
                  <a:txBody>
                    <a:bodyPr/>
                    <a:lstStyle/>
                    <a:p>
                      <a:pPr>
                        <a:tabLst>
                          <a:tab pos="263525" algn="l"/>
                        </a:tabLst>
                      </a:pPr>
                      <a:r>
                        <a:rPr lang="en-GB" sz="1200" b="1" dirty="0" err="1">
                          <a:effectLst/>
                          <a:latin typeface="Monotype Corsiva" panose="03010101010201010101" pitchFamily="66" charset="0"/>
                        </a:rPr>
                        <a:t>11a</a:t>
                      </a:r>
                      <a:r>
                        <a:rPr lang="en-GB" sz="1200" b="1" dirty="0">
                          <a:effectLst/>
                          <a:latin typeface="Monotype Corsiva" panose="03010101010201010101" pitchFamily="66" charset="0"/>
                        </a:rPr>
                        <a:t>.	</a:t>
                      </a:r>
                      <a:r>
                        <a:rPr lang="en-GB" sz="1200" b="1" dirty="0">
                          <a:effectLst/>
                          <a:latin typeface="Monotype Corsiva" panose="03010101010201010101" pitchFamily="66" charset="0"/>
                          <a:hlinkClick r:id="rId69" action="ppaction://hlinksldjump" tooltip="Section 1, Assessment Checklist"/>
                        </a:rPr>
                        <a:t>Assessment</a:t>
                      </a: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pPr>
                        <a:tabLst>
                          <a:tab pos="263525" algn="l"/>
                        </a:tabLst>
                      </a:pPr>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endParaRPr lang="en-GB" sz="1200" b="1" dirty="0">
                        <a:effectLst/>
                        <a:latin typeface="Monotype Corsiva" panose="03010101010201010101" pitchFamily="66" charset="0"/>
                      </a:endParaRPr>
                    </a:p>
                  </a:txBody>
                  <a:tcPr>
                    <a:blipFill>
                      <a:blip r:embed="rId2"/>
                      <a:tile tx="0" ty="0" sx="100000" sy="100000" flip="none" algn="tl"/>
                    </a:blipFill>
                  </a:tcPr>
                </a:tc>
                <a:tc>
                  <a:txBody>
                    <a:bodyPr/>
                    <a:lstStyle/>
                    <a:p>
                      <a:endParaRPr lang="en-GB" sz="1200" b="1" dirty="0">
                        <a:effectLst/>
                        <a:latin typeface="Monotype Corsiva" panose="03010101010201010101" pitchFamily="66" charset="0"/>
                      </a:endParaRPr>
                    </a:p>
                  </a:txBody>
                  <a:tcPr>
                    <a:blipFill>
                      <a:blip r:embed="rId2"/>
                      <a:tile tx="0" ty="0" sx="100000" sy="100000" flip="none" algn="tl"/>
                    </a:blipFill>
                  </a:tcPr>
                </a:tc>
                <a:extLst>
                  <a:ext uri="{0D108BD9-81ED-4DB2-BD59-A6C34878D82A}">
                    <a16:rowId xmlns:a16="http://schemas.microsoft.com/office/drawing/2014/main" val="10012"/>
                  </a:ext>
                </a:extLst>
              </a:tr>
            </a:tbl>
          </a:graphicData>
        </a:graphic>
      </p:graphicFrame>
      <p:grpSp>
        <p:nvGrpSpPr>
          <p:cNvPr id="4" name="Group 3"/>
          <p:cNvGrpSpPr/>
          <p:nvPr/>
        </p:nvGrpSpPr>
        <p:grpSpPr>
          <a:xfrm>
            <a:off x="8204896" y="6322963"/>
            <a:ext cx="831600" cy="490415"/>
            <a:chOff x="8132888" y="6280572"/>
            <a:chExt cx="831600" cy="490415"/>
          </a:xfrm>
        </p:grpSpPr>
        <p:sp>
          <p:nvSpPr>
            <p:cNvPr id="6" name="Down Ribbon 5">
              <a:hlinkClick r:id="rId70" action="ppaction://hlinksldjump" tooltip="Title Slide"/>
            </p:cNvPr>
            <p:cNvSpPr/>
            <p:nvPr/>
          </p:nvSpPr>
          <p:spPr>
            <a:xfrm>
              <a:off x="8132888" y="6280572"/>
              <a:ext cx="831600" cy="460800"/>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70" action="ppaction://hlinksldjump" tooltip="Title Slide"/>
            </p:cNvPr>
            <p:cNvSpPr/>
            <p:nvPr/>
          </p:nvSpPr>
          <p:spPr>
            <a:xfrm>
              <a:off x="8282050" y="6309322"/>
              <a:ext cx="479619" cy="461665"/>
            </a:xfrm>
            <a:prstGeom prst="rect">
              <a:avLst/>
            </a:prstGeom>
            <a:noFill/>
          </p:spPr>
          <p:txBody>
            <a:bodyPr wrap="none" lIns="91440" tIns="45720" rIns="91440" bIns="45720">
              <a:spAutoFit/>
            </a:bodyPr>
            <a:lstStyle/>
            <a:p>
              <a:pPr algn="ctr"/>
              <a:r>
                <a:rPr lang="en-US" sz="2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onotype Corsiva" panose="03010101010201010101" pitchFamily="66" charset="0"/>
                </a:rPr>
                <a:t>TS</a:t>
              </a:r>
              <a:endParaRPr lang="en-US"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onotype Corsiva" panose="03010101010201010101" pitchFamily="66" charset="0"/>
              </a:endParaRPr>
            </a:p>
          </p:txBody>
        </p:sp>
      </p:grpSp>
      <p:sp>
        <p:nvSpPr>
          <p:cNvPr id="5" name="Rectangle 4"/>
          <p:cNvSpPr/>
          <p:nvPr/>
        </p:nvSpPr>
        <p:spPr>
          <a:xfrm>
            <a:off x="11151" y="0"/>
            <a:ext cx="9108000" cy="6840000"/>
          </a:xfrm>
          <a:prstGeom prst="rect">
            <a:avLst/>
          </a:prstGeom>
          <a:noFill/>
          <a:ln w="22225">
            <a:solidFill>
              <a:schemeClr val="bg1"/>
            </a:solidFill>
            <a:prstDash val="sysDash"/>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aphicFrame>
        <p:nvGraphicFramePr>
          <p:cNvPr id="7" name="Table 6"/>
          <p:cNvGraphicFramePr>
            <a:graphicFrameLocks noGrp="1"/>
          </p:cNvGraphicFramePr>
          <p:nvPr>
            <p:extLst>
              <p:ext uri="{D42A27DB-BD31-4B8C-83A1-F6EECF244321}">
                <p14:modId xmlns:p14="http://schemas.microsoft.com/office/powerpoint/2010/main" val="3380303039"/>
              </p:ext>
            </p:extLst>
          </p:nvPr>
        </p:nvGraphicFramePr>
        <p:xfrm>
          <a:off x="47151" y="444966"/>
          <a:ext cx="9036000" cy="684000"/>
        </p:xfrm>
        <a:graphic>
          <a:graphicData uri="http://schemas.openxmlformats.org/drawingml/2006/table">
            <a:tbl>
              <a:tblPr/>
              <a:tblGrid>
                <a:gridCol w="9036000">
                  <a:extLst>
                    <a:ext uri="{9D8B030D-6E8A-4147-A177-3AD203B41FA5}">
                      <a16:colId xmlns:a16="http://schemas.microsoft.com/office/drawing/2014/main" val="3084180164"/>
                    </a:ext>
                  </a:extLst>
                </a:gridCol>
              </a:tblGrid>
              <a:tr h="684000">
                <a:tc>
                  <a:txBody>
                    <a:bodyPr/>
                    <a:lstStyle/>
                    <a:p>
                      <a:endParaRPr lang="en-GB" dirty="0"/>
                    </a:p>
                  </a:txBody>
                  <a:tcPr anchor="ctr">
                    <a:lnL w="28575" cap="flat" cmpd="sng" algn="ctr">
                      <a:solidFill>
                        <a:schemeClr val="bg1"/>
                      </a:solidFill>
                      <a:prstDash val="sysDot"/>
                      <a:round/>
                      <a:headEnd type="none" w="med" len="med"/>
                      <a:tailEnd type="none" w="med" len="med"/>
                    </a:lnL>
                    <a:lnR w="28575" cap="flat" cmpd="sng" algn="ctr">
                      <a:solidFill>
                        <a:schemeClr val="bg1"/>
                      </a:solidFill>
                      <a:prstDash val="sysDot"/>
                      <a:round/>
                      <a:headEnd type="none" w="med" len="med"/>
                      <a:tailEnd type="none" w="med" len="med"/>
                    </a:lnR>
                    <a:lnT w="28575" cap="flat" cmpd="sng" algn="ctr">
                      <a:solidFill>
                        <a:schemeClr val="bg1"/>
                      </a:solidFill>
                      <a:prstDash val="sysDot"/>
                      <a:round/>
                      <a:headEnd type="none" w="med" len="med"/>
                      <a:tailEnd type="none" w="med" len="med"/>
                    </a:lnT>
                    <a:lnB w="28575"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6367281"/>
                  </a:ext>
                </a:extLst>
              </a:tr>
            </a:tbl>
          </a:graphicData>
        </a:graphic>
      </p:graphicFrame>
    </p:spTree>
    <p:extLst>
      <p:ext uri="{BB962C8B-B14F-4D97-AF65-F5344CB8AC3E}">
        <p14:creationId xmlns:p14="http://schemas.microsoft.com/office/powerpoint/2010/main" val="1780290082"/>
      </p:ext>
    </p:extLst>
  </p:cSld>
  <p:clrMapOvr>
    <a:masterClrMapping/>
  </p:clrMapOvr>
  <mc:AlternateContent xmlns:mc="http://schemas.openxmlformats.org/markup-compatibility/2006" xmlns:p14="http://schemas.microsoft.com/office/powerpoint/2010/main">
    <mc:Choice Requires="p14">
      <p:transition spd="slow" p14:dur="7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repeatCount="2000" fill="hold" grpId="0" nodeType="withEffect">
                                  <p:stCondLst>
                                    <p:cond delay="0"/>
                                  </p:stCondLst>
                                  <p:iterate type="lt">
                                    <p:tmPct val="7000"/>
                                  </p:iterate>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subTnLst>
                                    <p:animClr clrSpc="rgb" dir="cw">
                                      <p:cBhvr override="childStyle">
                                        <p:cTn dur="1" fill="hold" display="0" masterRel="nextClick" afterEffect="1"/>
                                        <p:tgtEl>
                                          <p:spTgt spid="2"/>
                                        </p:tgtEl>
                                        <p:attrNameLst>
                                          <p:attrName>ppt_c</p:attrName>
                                        </p:attrNameLst>
                                      </p:cBhvr>
                                      <p:to>
                                        <a:srgbClr val="003399"/>
                                      </p:to>
                                    </p:animClr>
                                  </p:subTnLst>
                                </p:cTn>
                              </p:par>
                              <p:par>
                                <p:cTn id="11" presetID="10" presetClass="emph" presetSubtype="0" repeatCount="indefinite" fill="hold" grpId="1" nodeType="withEffect">
                                  <p:stCondLst>
                                    <p:cond delay="0"/>
                                  </p:stCondLst>
                                  <p:iterate type="lt">
                                    <p:tmPct val="0"/>
                                  </p:iterate>
                                  <p:childTnLst>
                                    <p:anim calcmode="discrete" valueType="str">
                                      <p:cBhvr override="childStyle">
                                        <p:cTn id="12" dur="3000" fill="hold"/>
                                        <p:tgtEl>
                                          <p:spTgt spid="2"/>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subTnLst>
                                    <p:animClr clrSpc="rgb" dir="cw">
                                      <p:cBhvr override="childStyle">
                                        <p:cTn dur="1" fill="hold" display="0" masterRel="nextClick" afterEffect="1"/>
                                        <p:tgtEl>
                                          <p:spTgt spid="2"/>
                                        </p:tgtEl>
                                        <p:attrNameLst>
                                          <p:attrName>ppt_c</p:attrName>
                                        </p:attrNameLst>
                                      </p:cBhvr>
                                      <p:to>
                                        <a:srgbClr val="46D7F4"/>
                                      </p:to>
                                    </p:animClr>
                                  </p:subTnLst>
                                </p:cTn>
                              </p:par>
                            </p:childTnLst>
                          </p:cTn>
                        </p:par>
                        <p:par>
                          <p:cTn id="13" fill="hold">
                            <p:stCondLst>
                              <p:cond delay="5960"/>
                            </p:stCondLst>
                            <p:childTnLst>
                              <p:par>
                                <p:cTn id="14" presetID="10" presetClass="entr" presetSubtype="0" repeatCount="indefinite" fill="hold" grpId="2" nodeType="afterEffect">
                                  <p:stCondLst>
                                    <p:cond delay="0"/>
                                  </p:stCondLst>
                                  <p:iterate type="lt">
                                    <p:tmPct val="0"/>
                                  </p:iterate>
                                  <p:childTnLst>
                                    <p:set>
                                      <p:cBhvr>
                                        <p:cTn id="15" dur="1" fill="hold">
                                          <p:stCondLst>
                                            <p:cond delay="0"/>
                                          </p:stCondLst>
                                        </p:cTn>
                                        <p:tgtEl>
                                          <p:spTgt spid="2"/>
                                        </p:tgtEl>
                                        <p:attrNameLst>
                                          <p:attrName>style.visibility</p:attrName>
                                        </p:attrNameLst>
                                      </p:cBhvr>
                                      <p:to>
                                        <p:strVal val="visible"/>
                                      </p:to>
                                    </p:set>
                                    <p:animEffect transition="in" filter="fade">
                                      <p:cBhvr>
                                        <p:cTn id="16" dur="5000"/>
                                        <p:tgtEl>
                                          <p:spTgt spid="2"/>
                                        </p:tgtEl>
                                      </p:cBhvr>
                                    </p:animEffect>
                                  </p:childTnLst>
                                  <p:subTnLst>
                                    <p:animClr clrSpc="rgb" dir="cw">
                                      <p:cBhvr override="childStyle">
                                        <p:cTn dur="1" fill="hold" display="0" masterRel="nextClick" afterEffect="1"/>
                                        <p:tgtEl>
                                          <p:spTgt spid="2"/>
                                        </p:tgtEl>
                                        <p:attrNameLst>
                                          <p:attrName>ppt_c</p:attrName>
                                        </p:attrNameLst>
                                      </p:cBhvr>
                                      <p:to>
                                        <a:srgbClr val="800000"/>
                                      </p:to>
                                    </p:animClr>
                                  </p:subTnLst>
                                </p:cTn>
                              </p:par>
                              <p:par>
                                <p:cTn id="17" presetID="31" presetClass="entr" presetSubtype="0" repeatCount="2000" fill="hold" nodeType="withEffect">
                                  <p:stCondLst>
                                    <p:cond delay="100"/>
                                  </p:stCondLst>
                                  <p:iterate type="wd">
                                    <p:tmPct val="5000"/>
                                  </p:iterate>
                                  <p:childTnLst>
                                    <p:set>
                                      <p:cBhvr>
                                        <p:cTn id="18" dur="1" fill="hold">
                                          <p:stCondLst>
                                            <p:cond delay="0"/>
                                          </p:stCondLst>
                                        </p:cTn>
                                        <p:tgtEl>
                                          <p:spTgt spid="4"/>
                                        </p:tgtEl>
                                        <p:attrNameLst>
                                          <p:attrName>style.visibility</p:attrName>
                                        </p:attrNameLst>
                                      </p:cBhvr>
                                      <p:to>
                                        <p:strVal val="visible"/>
                                      </p:to>
                                    </p:set>
                                    <p:anim calcmode="lin" valueType="num">
                                      <p:cBhvr>
                                        <p:cTn id="19" dur="2000" fill="hold"/>
                                        <p:tgtEl>
                                          <p:spTgt spid="4"/>
                                        </p:tgtEl>
                                        <p:attrNameLst>
                                          <p:attrName>ppt_w</p:attrName>
                                        </p:attrNameLst>
                                      </p:cBhvr>
                                      <p:tavLst>
                                        <p:tav tm="0">
                                          <p:val>
                                            <p:fltVal val="0"/>
                                          </p:val>
                                        </p:tav>
                                        <p:tav tm="100000">
                                          <p:val>
                                            <p:strVal val="#ppt_w"/>
                                          </p:val>
                                        </p:tav>
                                      </p:tavLst>
                                    </p:anim>
                                    <p:anim calcmode="lin" valueType="num">
                                      <p:cBhvr>
                                        <p:cTn id="20" dur="2000" fill="hold"/>
                                        <p:tgtEl>
                                          <p:spTgt spid="4"/>
                                        </p:tgtEl>
                                        <p:attrNameLst>
                                          <p:attrName>ppt_h</p:attrName>
                                        </p:attrNameLst>
                                      </p:cBhvr>
                                      <p:tavLst>
                                        <p:tav tm="0">
                                          <p:val>
                                            <p:fltVal val="0"/>
                                          </p:val>
                                        </p:tav>
                                        <p:tav tm="100000">
                                          <p:val>
                                            <p:strVal val="#ppt_h"/>
                                          </p:val>
                                        </p:tav>
                                      </p:tavLst>
                                    </p:anim>
                                    <p:anim calcmode="lin" valueType="num">
                                      <p:cBhvr>
                                        <p:cTn id="21" dur="2000" fill="hold"/>
                                        <p:tgtEl>
                                          <p:spTgt spid="4"/>
                                        </p:tgtEl>
                                        <p:attrNameLst>
                                          <p:attrName>style.rotation</p:attrName>
                                        </p:attrNameLst>
                                      </p:cBhvr>
                                      <p:tavLst>
                                        <p:tav tm="0">
                                          <p:val>
                                            <p:fltVal val="90"/>
                                          </p:val>
                                        </p:tav>
                                        <p:tav tm="100000">
                                          <p:val>
                                            <p:fltVal val="0"/>
                                          </p:val>
                                        </p:tav>
                                      </p:tavLst>
                                    </p:anim>
                                    <p:animEffect transition="in" filter="fade">
                                      <p:cBhvr>
                                        <p:cTn id="22" dur="2000"/>
                                        <p:tgtEl>
                                          <p:spTgt spid="4"/>
                                        </p:tgtEl>
                                      </p:cBhvr>
                                    </p:animEffect>
                                  </p:childTnLst>
                                </p:cTn>
                              </p:par>
                              <p:par>
                                <p:cTn id="23" presetID="10" presetClass="entr" presetSubtype="0" repeatCount="indefinite" fill="hold" nodeType="withEffect">
                                  <p:stCondLst>
                                    <p:cond delay="0"/>
                                  </p:stCondLst>
                                  <p:iterate type="wd">
                                    <p:tmPct val="0"/>
                                  </p:iterate>
                                  <p:childTnLst>
                                    <p:set>
                                      <p:cBhvr>
                                        <p:cTn id="24" dur="1" fill="hold">
                                          <p:stCondLst>
                                            <p:cond delay="0"/>
                                          </p:stCondLst>
                                        </p:cTn>
                                        <p:tgtEl>
                                          <p:spTgt spid="4"/>
                                        </p:tgtEl>
                                        <p:attrNameLst>
                                          <p:attrName>style.visibility</p:attrName>
                                        </p:attrNameLst>
                                      </p:cBhvr>
                                      <p:to>
                                        <p:strVal val="visible"/>
                                      </p:to>
                                    </p:set>
                                    <p:animEffect transition="in" filter="fade">
                                      <p:cBhvr>
                                        <p:cTn id="25" dur="5000"/>
                                        <p:tgtEl>
                                          <p:spTgt spid="4"/>
                                        </p:tgtEl>
                                      </p:cBhvr>
                                    </p:animEffect>
                                  </p:childTnLst>
                                  <p:subTnLst>
                                    <p:animClr clrSpc="rgb" dir="cw">
                                      <p:cBhvr override="childStyle">
                                        <p:cTn dur="1" fill="hold" display="0" masterRel="nextClick" afterEffect="1"/>
                                        <p:tgtEl>
                                          <p:spTgt spid="4"/>
                                        </p:tgtEl>
                                        <p:attrNameLst>
                                          <p:attrName>ppt_c</p:attrName>
                                        </p:attrNameLst>
                                      </p:cBhvr>
                                      <p:to>
                                        <a:srgbClr val="46D7F4"/>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6000">
              <a:schemeClr val="accent1">
                <a:lumMod val="45000"/>
                <a:lumOff val="55000"/>
              </a:schemeClr>
            </a:gs>
            <a:gs pos="3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04" y="764704"/>
            <a:ext cx="2949178" cy="1620000"/>
          </a:xfrm>
        </p:spPr>
        <p:txBody>
          <a:bodyPr>
            <a:noAutofit/>
          </a:bodyPr>
          <a:lstStyle/>
          <a:p>
            <a:r>
              <a:rPr lang="en-GB" sz="2200" dirty="0">
                <a:solidFill>
                  <a:srgbClr val="003192"/>
                </a:solidFill>
              </a:rPr>
              <a:t>Section 2</a:t>
            </a:r>
            <a:br>
              <a:rPr lang="en-GB" sz="2200" dirty="0"/>
            </a:br>
            <a:r>
              <a:rPr lang="en-GB" sz="2200" dirty="0"/>
              <a:t>Images &amp; </a:t>
            </a:r>
            <a:br>
              <a:rPr lang="en-GB" sz="2200" dirty="0"/>
            </a:br>
            <a:r>
              <a:rPr lang="en-GB" sz="2200" dirty="0"/>
              <a:t>Drawn Objects</a:t>
            </a:r>
            <a:br>
              <a:rPr lang="en-GB" sz="2200" dirty="0"/>
            </a:br>
            <a:r>
              <a:rPr lang="en-GB" sz="2200" dirty="0">
                <a:solidFill>
                  <a:srgbClr val="0070C0"/>
                </a:solidFill>
              </a:rPr>
              <a:t>Exercise 16</a:t>
            </a:r>
            <a:br>
              <a:rPr lang="en-GB" sz="2200" dirty="0"/>
            </a:br>
            <a:r>
              <a:rPr lang="en-GB" sz="2200" dirty="0"/>
              <a:t>Inserting Pictures</a:t>
            </a:r>
            <a:br>
              <a:rPr lang="en-GB" sz="2200" dirty="0"/>
            </a:br>
            <a:r>
              <a:rPr lang="en-GB" sz="2200" dirty="0"/>
              <a:t>From File</a:t>
            </a:r>
          </a:p>
        </p:txBody>
      </p:sp>
      <p:sp>
        <p:nvSpPr>
          <p:cNvPr id="4" name="Text Placeholder 3"/>
          <p:cNvSpPr>
            <a:spLocks noGrp="1"/>
          </p:cNvSpPr>
          <p:nvPr>
            <p:ph type="body" sz="half" idx="2"/>
          </p:nvPr>
        </p:nvSpPr>
        <p:spPr>
          <a:xfrm>
            <a:off x="251520" y="2492896"/>
            <a:ext cx="2736304" cy="1368152"/>
          </a:xfrm>
          <a:effectLst>
            <a:outerShdw blurRad="50800" dist="38100" dir="16200000" rotWithShape="0">
              <a:prstClr val="black">
                <a:alpha val="40000"/>
              </a:prstClr>
            </a:outerShdw>
          </a:effectLst>
        </p:spPr>
        <p:txBody>
          <a:bodyPr vert="horz" lIns="91440" tIns="45720" rIns="91440" bIns="45720" rtlCol="0">
            <a:normAutofit lnSpcReduction="10000"/>
          </a:bodyPr>
          <a:lstStyle/>
          <a:p>
            <a:r>
              <a:rPr lang="en-GB" sz="1700" dirty="0"/>
              <a:t>Screen Print Evidence of:</a:t>
            </a:r>
          </a:p>
          <a:p>
            <a:r>
              <a:rPr lang="en-GB" sz="1700" dirty="0"/>
              <a:t>Inserted Picture applied to the Holidays Presentation from the Insert Tab’s Pictures Button within the Images Section.</a:t>
            </a:r>
          </a:p>
        </p:txBody>
      </p:sp>
      <p:sp>
        <p:nvSpPr>
          <p:cNvPr id="14" name="Right Arrow 13">
            <a:hlinkClick r:id="rId2" action="ppaction://hlinksldjump" tooltip="Section 2, Images &amp; Drawn Objects, Exercise 15, Inserting Online Picture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2, Images &amp; Drawn Objects, Exercise 17, Inserting Animated Clip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p:cNvPicPr>
          <p:nvPr/>
        </p:nvPicPr>
        <p:blipFill>
          <a:blip r:embed="rId6"/>
          <a:stretch>
            <a:fillRect/>
          </a:stretch>
        </p:blipFill>
        <p:spPr>
          <a:xfrm>
            <a:off x="3131840" y="18864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2232110544"/>
      </p:ext>
    </p:extLst>
  </p:cSld>
  <p:clrMapOvr>
    <a:masterClrMapping/>
  </p:clrMapOvr>
  <mc:AlternateContent xmlns:mc="http://schemas.openxmlformats.org/markup-compatibility/2006" xmlns:p14="http://schemas.microsoft.com/office/powerpoint/2010/main">
    <mc:Choice Requires="p14">
      <p:transition spd="slow" p14:dur="4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6000">
              <a:schemeClr val="accent1">
                <a:lumMod val="45000"/>
                <a:lumOff val="55000"/>
              </a:schemeClr>
            </a:gs>
            <a:gs pos="3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04" y="440848"/>
            <a:ext cx="2949178" cy="1620000"/>
          </a:xfrm>
        </p:spPr>
        <p:txBody>
          <a:bodyPr>
            <a:normAutofit/>
          </a:bodyPr>
          <a:lstStyle/>
          <a:p>
            <a:r>
              <a:rPr lang="en-GB" sz="2200" dirty="0">
                <a:solidFill>
                  <a:srgbClr val="003192"/>
                </a:solidFill>
              </a:rPr>
              <a:t>Section 2</a:t>
            </a:r>
            <a:br>
              <a:rPr lang="en-GB" sz="2200" dirty="0"/>
            </a:br>
            <a:r>
              <a:rPr lang="en-GB" sz="2200" dirty="0"/>
              <a:t>Images &amp; </a:t>
            </a:r>
            <a:br>
              <a:rPr lang="en-GB" sz="2200" dirty="0"/>
            </a:br>
            <a:r>
              <a:rPr lang="en-GB" sz="2200" dirty="0"/>
              <a:t>Drawn Objects</a:t>
            </a:r>
            <a:br>
              <a:rPr lang="en-GB" sz="2200" dirty="0"/>
            </a:br>
            <a:r>
              <a:rPr lang="en-GB" sz="2200" dirty="0">
                <a:solidFill>
                  <a:srgbClr val="0070C0"/>
                </a:solidFill>
              </a:rPr>
              <a:t>Exercise 17</a:t>
            </a:r>
            <a:br>
              <a:rPr lang="en-GB" sz="2200" dirty="0"/>
            </a:br>
            <a:r>
              <a:rPr lang="en-GB" sz="2200" dirty="0"/>
              <a:t>Inserting Animated Clips</a:t>
            </a:r>
          </a:p>
        </p:txBody>
      </p:sp>
      <p:sp>
        <p:nvSpPr>
          <p:cNvPr id="4" name="Text Placeholder 3"/>
          <p:cNvSpPr>
            <a:spLocks noGrp="1"/>
          </p:cNvSpPr>
          <p:nvPr>
            <p:ph type="body" sz="half" idx="2"/>
          </p:nvPr>
        </p:nvSpPr>
        <p:spPr>
          <a:xfrm>
            <a:off x="251520" y="2204864"/>
            <a:ext cx="2736304" cy="1368152"/>
          </a:xfrm>
          <a:effectLst>
            <a:outerShdw blurRad="50800" dist="38100" dir="16200000" rotWithShape="0">
              <a:prstClr val="black">
                <a:alpha val="40000"/>
              </a:prstClr>
            </a:outerShdw>
          </a:effectLst>
        </p:spPr>
        <p:txBody>
          <a:bodyPr vert="horz" lIns="91440" tIns="45720" rIns="91440" bIns="45720" rtlCol="0">
            <a:normAutofit fontScale="92500"/>
          </a:bodyPr>
          <a:lstStyle/>
          <a:p>
            <a:r>
              <a:rPr lang="en-GB" sz="1700" dirty="0"/>
              <a:t>Screen Print Evidence of:</a:t>
            </a:r>
          </a:p>
          <a:p>
            <a:r>
              <a:rPr lang="en-GB" sz="1700" dirty="0"/>
              <a:t>Inserted Animated GIF applied to the Holidays Presentation from the Insert Tab’s Pictures Button within the Images Section.</a:t>
            </a:r>
          </a:p>
        </p:txBody>
      </p:sp>
      <p:sp>
        <p:nvSpPr>
          <p:cNvPr id="14" name="Right Arrow 13">
            <a:hlinkClick r:id="rId2" action="ppaction://hlinksldjump" tooltip="Section 2, Images &amp; Drawn Objects, Exercise 16, Inserting Pictures From File"/>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2, Images &amp; Drawn Objects, Evidence, Assessment 1"/>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p:cNvPicPr>
          <p:nvPr/>
        </p:nvPicPr>
        <p:blipFill>
          <a:blip r:embed="rId6"/>
          <a:stretch>
            <a:fillRect/>
          </a:stretch>
        </p:blipFill>
        <p:spPr>
          <a:xfrm>
            <a:off x="313184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117392885"/>
      </p:ext>
    </p:extLst>
  </p:cSld>
  <p:clrMapOvr>
    <a:masterClrMapping/>
  </p:clrMapOvr>
  <mc:AlternateContent xmlns:mc="http://schemas.openxmlformats.org/markup-compatibility/2006" xmlns:p14="http://schemas.microsoft.com/office/powerpoint/2010/main">
    <mc:Choice Requires="p14">
      <p:transition spd="slow" p14:dur="4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04" y="476672"/>
            <a:ext cx="2949178" cy="1620000"/>
          </a:xfrm>
        </p:spPr>
        <p:txBody>
          <a:bodyPr>
            <a:noAutofit/>
          </a:bodyPr>
          <a:lstStyle/>
          <a:p>
            <a:r>
              <a:rPr lang="en-GB" sz="2200" dirty="0">
                <a:solidFill>
                  <a:srgbClr val="003192"/>
                </a:solidFill>
              </a:rPr>
              <a:t>Section 2</a:t>
            </a:r>
            <a:br>
              <a:rPr lang="en-GB" sz="2200" dirty="0"/>
            </a:br>
            <a:r>
              <a:rPr lang="en-GB" sz="2200" dirty="0"/>
              <a:t>Images &amp; </a:t>
            </a:r>
            <a:br>
              <a:rPr lang="en-GB" sz="2200" dirty="0"/>
            </a:br>
            <a:r>
              <a:rPr lang="en-GB" sz="2200" dirty="0"/>
              <a:t>Drawn Objects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1</a:t>
            </a:r>
          </a:p>
        </p:txBody>
      </p:sp>
      <p:sp>
        <p:nvSpPr>
          <p:cNvPr id="4" name="Text Placeholder 3"/>
          <p:cNvSpPr>
            <a:spLocks noGrp="1"/>
          </p:cNvSpPr>
          <p:nvPr>
            <p:ph type="body" sz="half" idx="2"/>
          </p:nvPr>
        </p:nvSpPr>
        <p:spPr>
          <a:xfrm>
            <a:off x="254670" y="2204866"/>
            <a:ext cx="2949178" cy="1656755"/>
          </a:xfrm>
          <a:effectLst>
            <a:outerShdw blurRad="50800" dist="38100" dir="16200000" rotWithShape="0">
              <a:prstClr val="black">
                <a:alpha val="40000"/>
              </a:prstClr>
            </a:outerShdw>
          </a:effectLst>
        </p:spPr>
        <p:txBody>
          <a:bodyPr vert="horz" lIns="91440" tIns="45720" rIns="91440" bIns="45720" rtlCol="0">
            <a:normAutofit fontScale="92500" lnSpcReduction="10000"/>
          </a:bodyPr>
          <a:lstStyle/>
          <a:p>
            <a:r>
              <a:rPr lang="en-GB" sz="1700" dirty="0"/>
              <a:t>Screen Print Evidence for </a:t>
            </a:r>
            <a:r>
              <a:rPr lang="en-GB" sz="1700" dirty="0" err="1"/>
              <a:t>1m</a:t>
            </a:r>
            <a:r>
              <a:rPr lang="en-GB" sz="1700" dirty="0"/>
              <a:t> Objective of the Evidence Checklist:</a:t>
            </a:r>
          </a:p>
          <a:p>
            <a:r>
              <a:rPr lang="en-GB" sz="1700" dirty="0"/>
              <a:t>Two </a:t>
            </a:r>
            <a:r>
              <a:rPr lang="en-GB" sz="1700" dirty="0" err="1"/>
              <a:t>GIFs</a:t>
            </a:r>
            <a:r>
              <a:rPr lang="en-GB" sz="1700" dirty="0"/>
              <a:t> (Top Right Corner and Bottom Left Corner) inserted to the Slide Master Template </a:t>
            </a:r>
            <a:r>
              <a:rPr lang="en-GB" sz="1700" dirty="0" err="1"/>
              <a:t>Template1</a:t>
            </a:r>
            <a:r>
              <a:rPr lang="en-GB" sz="1700" dirty="0"/>
              <a:t> Presentation, Sized and Aligned accordingly.</a:t>
            </a:r>
          </a:p>
        </p:txBody>
      </p:sp>
      <p:sp>
        <p:nvSpPr>
          <p:cNvPr id="14" name="Right Arrow 13">
            <a:hlinkClick r:id="rId2" action="ppaction://hlinksldjump" tooltip="Section 2, Images &amp; Drawn Objects, Exercise 17, Inserting Animated Clip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2, Images &amp; Drawn Objects, Evidence, Assessment 2"/>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Bevel 10"/>
          <p:cNvSpPr/>
          <p:nvPr/>
        </p:nvSpPr>
        <p:spPr>
          <a:xfrm>
            <a:off x="1043607" y="5356812"/>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Monotype Corsiva" panose="03010101010201010101" pitchFamily="66" charset="0"/>
                <a:hlinkClick r:id="rId6" action="ppaction://hlinksldjump" tooltip="Section 2, Assessment Checklist"/>
              </a:rPr>
              <a:t>Assessment</a:t>
            </a:r>
          </a:p>
          <a:p>
            <a:pPr algn="ctr"/>
            <a:r>
              <a:rPr lang="en-GB" sz="1200" dirty="0">
                <a:solidFill>
                  <a:schemeClr val="tx1"/>
                </a:solidFill>
                <a:latin typeface="Monotype Corsiva" panose="03010101010201010101" pitchFamily="66" charset="0"/>
                <a:hlinkClick r:id="rId6" action="ppaction://hlinksldjump" tooltip="Section 2, Assessment Checklist"/>
              </a:rPr>
              <a:t>Checklist</a:t>
            </a:r>
            <a:endParaRPr lang="en-GB" sz="1200" dirty="0">
              <a:solidFill>
                <a:schemeClr val="tx1"/>
              </a:solidFill>
              <a:latin typeface="Monotype Corsiva" panose="03010101010201010101" pitchFamily="66" charset="0"/>
            </a:endParaRPr>
          </a:p>
        </p:txBody>
      </p:sp>
      <p:pic>
        <p:nvPicPr>
          <p:cNvPr id="6" name="Picture 5"/>
          <p:cNvPicPr>
            <a:picLocks/>
          </p:cNvPicPr>
          <p:nvPr/>
        </p:nvPicPr>
        <p:blipFill>
          <a:blip r:embed="rId7"/>
          <a:stretch>
            <a:fillRect/>
          </a:stretch>
        </p:blipFill>
        <p:spPr>
          <a:xfrm>
            <a:off x="313184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1682698108"/>
      </p:ext>
    </p:extLst>
  </p:cSld>
  <p:clrMapOvr>
    <a:masterClrMapping/>
  </p:clrMapOvr>
  <mc:AlternateContent xmlns:mc="http://schemas.openxmlformats.org/markup-compatibility/2006" xmlns:p14="http://schemas.microsoft.com/office/powerpoint/2010/main">
    <mc:Choice Requires="p14">
      <p:transition spd="slow" p14:dur="4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1"/>
                                        </p:tgtEl>
                                        <p:attrNameLst>
                                          <p:attrName>style.visibility</p:attrName>
                                        </p:attrNameLst>
                                      </p:cBhvr>
                                      <p:to>
                                        <p:strVal val="visible"/>
                                      </p:to>
                                    </p:set>
                                    <p:animEffect transition="in" filter="fade">
                                      <p:cBhvr>
                                        <p:cTn id="16"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51520" y="2204864"/>
            <a:ext cx="2880320" cy="2376264"/>
          </a:xfrm>
          <a:effectLst>
            <a:outerShdw blurRad="50800" dist="38100" dir="16200000" rotWithShape="0">
              <a:prstClr val="black">
                <a:alpha val="40000"/>
              </a:prstClr>
            </a:outerShdw>
          </a:effectLst>
        </p:spPr>
        <p:txBody>
          <a:bodyPr vert="horz" lIns="91440" tIns="45720" rIns="91440" bIns="45720" rtlCol="0">
            <a:normAutofit fontScale="92500" lnSpcReduction="10000"/>
          </a:bodyPr>
          <a:lstStyle/>
          <a:p>
            <a:r>
              <a:rPr lang="en-GB" sz="1700" dirty="0"/>
              <a:t>Screen Print Evidence for </a:t>
            </a:r>
            <a:r>
              <a:rPr lang="en-GB" sz="1700" dirty="0" err="1"/>
              <a:t>1n</a:t>
            </a:r>
            <a:r>
              <a:rPr lang="en-GB" sz="1700" dirty="0"/>
              <a:t> and  </a:t>
            </a:r>
            <a:r>
              <a:rPr lang="en-GB" sz="1700" dirty="0" err="1"/>
              <a:t>3d</a:t>
            </a:r>
            <a:r>
              <a:rPr lang="en-GB" sz="1700" dirty="0"/>
              <a:t> Objectives of the Evidence Checklist:</a:t>
            </a:r>
          </a:p>
          <a:p>
            <a:r>
              <a:rPr lang="en-GB" sz="1700" dirty="0"/>
              <a:t>Text Box with Shading and Line Draw with Colour applied to </a:t>
            </a:r>
            <a:r>
              <a:rPr lang="en-GB" sz="1700" dirty="0" err="1"/>
              <a:t>Template1.potx</a:t>
            </a:r>
            <a:r>
              <a:rPr lang="en-GB" sz="1700" dirty="0"/>
              <a:t> Presentation. </a:t>
            </a:r>
          </a:p>
          <a:p>
            <a:r>
              <a:rPr lang="en-GB" sz="1700" dirty="0"/>
              <a:t>Two Animated </a:t>
            </a:r>
            <a:r>
              <a:rPr lang="en-GB" sz="1700" dirty="0" err="1"/>
              <a:t>GIFs</a:t>
            </a:r>
            <a:r>
              <a:rPr lang="en-GB" sz="1700" dirty="0"/>
              <a:t> (Top Left Corner and Bottom Right Corner) inserted to the Title Slide Master </a:t>
            </a:r>
            <a:r>
              <a:rPr lang="en-GB" sz="1700" dirty="0" err="1"/>
              <a:t>Template1.potx</a:t>
            </a:r>
            <a:r>
              <a:rPr lang="en-GB" sz="1700" dirty="0"/>
              <a:t> Presentation, Sized and Aligned accordingly.</a:t>
            </a:r>
          </a:p>
        </p:txBody>
      </p:sp>
      <p:sp>
        <p:nvSpPr>
          <p:cNvPr id="14" name="Right Arrow 13">
            <a:hlinkClick r:id="rId2" action="ppaction://hlinksldjump" tooltip="Section 2, Images &amp; Drawn Objects, Evidence, Assessment 1"/>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2, Images &amp; Drawn Objects, Evidence, Assessment 3"/>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Bevel 10"/>
          <p:cNvSpPr/>
          <p:nvPr/>
        </p:nvSpPr>
        <p:spPr>
          <a:xfrm>
            <a:off x="1043607" y="5356812"/>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Monotype Corsiva" panose="03010101010201010101" pitchFamily="66" charset="0"/>
                <a:hlinkClick r:id="rId6" action="ppaction://hlinksldjump" tooltip="Section 2, Assessment Checklist"/>
              </a:rPr>
              <a:t>Assessment</a:t>
            </a:r>
          </a:p>
          <a:p>
            <a:pPr algn="ctr"/>
            <a:r>
              <a:rPr lang="en-GB" sz="1200" dirty="0">
                <a:solidFill>
                  <a:schemeClr val="tx1"/>
                </a:solidFill>
                <a:latin typeface="Monotype Corsiva" panose="03010101010201010101" pitchFamily="66" charset="0"/>
                <a:hlinkClick r:id="rId6" action="ppaction://hlinksldjump" tooltip="Section 2, Assessment Checklist"/>
              </a:rPr>
              <a:t>Checklist</a:t>
            </a:r>
            <a:endParaRPr lang="en-GB" sz="1200" dirty="0">
              <a:solidFill>
                <a:schemeClr val="tx1"/>
              </a:solidFill>
              <a:latin typeface="Monotype Corsiva" panose="03010101010201010101" pitchFamily="66" charset="0"/>
            </a:endParaRPr>
          </a:p>
        </p:txBody>
      </p:sp>
      <p:pic>
        <p:nvPicPr>
          <p:cNvPr id="3" name="Picture 2"/>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
        <p:nvSpPr>
          <p:cNvPr id="12" name="Title 1"/>
          <p:cNvSpPr>
            <a:spLocks noGrp="1"/>
          </p:cNvSpPr>
          <p:nvPr>
            <p:ph type="title"/>
          </p:nvPr>
        </p:nvSpPr>
        <p:spPr>
          <a:xfrm>
            <a:off x="107504" y="476672"/>
            <a:ext cx="2949178" cy="1620000"/>
          </a:xfrm>
        </p:spPr>
        <p:txBody>
          <a:bodyPr>
            <a:noAutofit/>
          </a:bodyPr>
          <a:lstStyle/>
          <a:p>
            <a:r>
              <a:rPr lang="en-GB" sz="2200" dirty="0">
                <a:solidFill>
                  <a:srgbClr val="003192"/>
                </a:solidFill>
              </a:rPr>
              <a:t>Section 2</a:t>
            </a:r>
            <a:br>
              <a:rPr lang="en-GB" sz="2200" dirty="0"/>
            </a:br>
            <a:r>
              <a:rPr lang="en-GB" sz="2200" dirty="0"/>
              <a:t>Images &amp; </a:t>
            </a:r>
            <a:br>
              <a:rPr lang="en-GB" sz="2200" dirty="0"/>
            </a:br>
            <a:r>
              <a:rPr lang="en-GB" sz="2200" dirty="0"/>
              <a:t>Drawn Objects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2</a:t>
            </a:r>
          </a:p>
        </p:txBody>
      </p:sp>
    </p:spTree>
    <p:extLst>
      <p:ext uri="{BB962C8B-B14F-4D97-AF65-F5344CB8AC3E}">
        <p14:creationId xmlns:p14="http://schemas.microsoft.com/office/powerpoint/2010/main" val="312082149"/>
      </p:ext>
    </p:extLst>
  </p:cSld>
  <p:clrMapOvr>
    <a:masterClrMapping/>
  </p:clrMapOvr>
  <mc:AlternateContent xmlns:mc="http://schemas.openxmlformats.org/markup-compatibility/2006" xmlns:p14="http://schemas.microsoft.com/office/powerpoint/2010/main">
    <mc:Choice Requires="p14">
      <p:transition spd="slow" p14:dur="4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1"/>
                                        </p:tgtEl>
                                        <p:attrNameLst>
                                          <p:attrName>style.visibility</p:attrName>
                                        </p:attrNameLst>
                                      </p:cBhvr>
                                      <p:to>
                                        <p:strVal val="visible"/>
                                      </p:to>
                                    </p:set>
                                    <p:animEffect transition="in" filter="fade">
                                      <p:cBhvr>
                                        <p:cTn id="16"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51520" y="2204866"/>
            <a:ext cx="2880320" cy="1737251"/>
          </a:xfrm>
          <a:effectLst>
            <a:outerShdw blurRad="50800" dist="38100" dir="16200000" rotWithShape="0">
              <a:prstClr val="black">
                <a:alpha val="40000"/>
              </a:prstClr>
            </a:outerShdw>
          </a:effectLst>
        </p:spPr>
        <p:txBody>
          <a:bodyPr vert="horz" lIns="91440" tIns="45720" rIns="91440" bIns="45720" rtlCol="0">
            <a:normAutofit lnSpcReduction="10000"/>
          </a:bodyPr>
          <a:lstStyle/>
          <a:p>
            <a:r>
              <a:rPr lang="en-GB" sz="1700" dirty="0"/>
              <a:t>Screen Print Evidence for </a:t>
            </a:r>
            <a:r>
              <a:rPr lang="en-GB" sz="1700" dirty="0" err="1"/>
              <a:t>1l</a:t>
            </a:r>
            <a:r>
              <a:rPr lang="en-GB" sz="1700" dirty="0"/>
              <a:t> Objective of the Evidence Checklist:</a:t>
            </a:r>
          </a:p>
          <a:p>
            <a:r>
              <a:rPr lang="en-GB" sz="1700" dirty="0"/>
              <a:t>Slide Master </a:t>
            </a:r>
            <a:r>
              <a:rPr lang="en-GB" sz="1700" dirty="0" err="1"/>
              <a:t>Template1.potx</a:t>
            </a:r>
            <a:r>
              <a:rPr lang="en-GB" sz="1700" dirty="0"/>
              <a:t> Presentation Slide Sizes applied along with Landscape and Portrait orientations. </a:t>
            </a:r>
          </a:p>
        </p:txBody>
      </p:sp>
      <p:sp>
        <p:nvSpPr>
          <p:cNvPr id="14" name="Right Arrow 13">
            <a:hlinkClick r:id="rId2" action="ppaction://hlinksldjump" tooltip="Section 2, Images &amp; Drawn Objects, Evidence, Assessment 2"/>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2, Images &amp; Drawn Objects, Evidence, Assessment 4"/>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Bevel 10"/>
          <p:cNvSpPr/>
          <p:nvPr/>
        </p:nvSpPr>
        <p:spPr>
          <a:xfrm>
            <a:off x="1043607" y="5356812"/>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Monotype Corsiva" panose="03010101010201010101" pitchFamily="66" charset="0"/>
                <a:hlinkClick r:id="rId6" action="ppaction://hlinksldjump" tooltip="Section 2, Assessment Checklist"/>
              </a:rPr>
              <a:t>Assessment</a:t>
            </a:r>
          </a:p>
          <a:p>
            <a:pPr algn="ctr"/>
            <a:r>
              <a:rPr lang="en-GB" sz="1200" dirty="0">
                <a:solidFill>
                  <a:schemeClr val="tx1"/>
                </a:solidFill>
                <a:latin typeface="Monotype Corsiva" panose="03010101010201010101" pitchFamily="66" charset="0"/>
                <a:hlinkClick r:id="rId6" action="ppaction://hlinksldjump" tooltip="Section 2, Assessment Checklist"/>
              </a:rPr>
              <a:t>Checklist</a:t>
            </a:r>
            <a:endParaRPr lang="en-GB" sz="1200" dirty="0">
              <a:solidFill>
                <a:schemeClr val="tx1"/>
              </a:solidFill>
              <a:latin typeface="Monotype Corsiva" panose="03010101010201010101" pitchFamily="66" charset="0"/>
            </a:endParaRPr>
          </a:p>
        </p:txBody>
      </p:sp>
      <p:pic>
        <p:nvPicPr>
          <p:cNvPr id="5" name="Picture 4"/>
          <p:cNvPicPr>
            <a:picLocks/>
          </p:cNvPicPr>
          <p:nvPr/>
        </p:nvPicPr>
        <p:blipFill>
          <a:blip r:embed="rId7"/>
          <a:stretch>
            <a:fillRect/>
          </a:stretch>
        </p:blipFill>
        <p:spPr>
          <a:xfrm>
            <a:off x="3131840" y="188640"/>
            <a:ext cx="5760000" cy="6480000"/>
          </a:xfrm>
          <a:prstGeom prst="rect">
            <a:avLst/>
          </a:prstGeom>
          <a:ln w="25400">
            <a:solidFill>
              <a:srgbClr val="990000"/>
            </a:solidFill>
            <a:prstDash val="sysDash"/>
          </a:ln>
        </p:spPr>
      </p:pic>
      <p:sp>
        <p:nvSpPr>
          <p:cNvPr id="12" name="Title 1"/>
          <p:cNvSpPr>
            <a:spLocks noGrp="1"/>
          </p:cNvSpPr>
          <p:nvPr>
            <p:ph type="title"/>
          </p:nvPr>
        </p:nvSpPr>
        <p:spPr>
          <a:xfrm>
            <a:off x="107504" y="476672"/>
            <a:ext cx="2949178" cy="1620000"/>
          </a:xfrm>
        </p:spPr>
        <p:txBody>
          <a:bodyPr>
            <a:noAutofit/>
          </a:bodyPr>
          <a:lstStyle/>
          <a:p>
            <a:r>
              <a:rPr lang="en-GB" sz="2200" dirty="0">
                <a:solidFill>
                  <a:srgbClr val="003192"/>
                </a:solidFill>
              </a:rPr>
              <a:t>Section 2</a:t>
            </a:r>
            <a:br>
              <a:rPr lang="en-GB" sz="2200" dirty="0"/>
            </a:br>
            <a:r>
              <a:rPr lang="en-GB" sz="2200" dirty="0"/>
              <a:t>Images &amp; </a:t>
            </a:r>
            <a:br>
              <a:rPr lang="en-GB" sz="2200" dirty="0"/>
            </a:br>
            <a:r>
              <a:rPr lang="en-GB" sz="2200" dirty="0"/>
              <a:t>Drawn Objects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3</a:t>
            </a:r>
          </a:p>
        </p:txBody>
      </p:sp>
    </p:spTree>
    <p:extLst>
      <p:ext uri="{BB962C8B-B14F-4D97-AF65-F5344CB8AC3E}">
        <p14:creationId xmlns:p14="http://schemas.microsoft.com/office/powerpoint/2010/main" val="1188101621"/>
      </p:ext>
    </p:extLst>
  </p:cSld>
  <p:clrMapOvr>
    <a:masterClrMapping/>
  </p:clrMapOvr>
  <mc:AlternateContent xmlns:mc="http://schemas.openxmlformats.org/markup-compatibility/2006" xmlns:p14="http://schemas.microsoft.com/office/powerpoint/2010/main">
    <mc:Choice Requires="p14">
      <p:transition spd="slow" p14:dur="4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1"/>
                                        </p:tgtEl>
                                        <p:attrNameLst>
                                          <p:attrName>style.visibility</p:attrName>
                                        </p:attrNameLst>
                                      </p:cBhvr>
                                      <p:to>
                                        <p:strVal val="visible"/>
                                      </p:to>
                                    </p:set>
                                    <p:animEffect transition="in" filter="fade">
                                      <p:cBhvr>
                                        <p:cTn id="16"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51520" y="2204866"/>
            <a:ext cx="2880320" cy="1486991"/>
          </a:xfrm>
          <a:effectLst>
            <a:outerShdw blurRad="50800" dist="38100" dir="16200000" rotWithShape="0">
              <a:prstClr val="black">
                <a:alpha val="40000"/>
              </a:prstClr>
            </a:outerShdw>
          </a:effectLst>
        </p:spPr>
        <p:txBody>
          <a:bodyPr vert="horz" lIns="91440" tIns="45720" rIns="91440" bIns="45720" rtlCol="0">
            <a:normAutofit lnSpcReduction="10000"/>
          </a:bodyPr>
          <a:lstStyle/>
          <a:p>
            <a:r>
              <a:rPr lang="en-GB" sz="1700" dirty="0"/>
              <a:t>Screen Print Evidence for </a:t>
            </a:r>
            <a:r>
              <a:rPr lang="en-GB" sz="1700" dirty="0" err="1"/>
              <a:t>2b</a:t>
            </a:r>
            <a:r>
              <a:rPr lang="en-GB" sz="1700" dirty="0"/>
              <a:t> Objective of the Evidence Checklist:</a:t>
            </a:r>
          </a:p>
          <a:p>
            <a:r>
              <a:rPr lang="en-GB" sz="1700" dirty="0"/>
              <a:t>Previous </a:t>
            </a:r>
            <a:r>
              <a:rPr lang="en-GB" sz="1700" dirty="0" err="1"/>
              <a:t>Exercise1.potx</a:t>
            </a:r>
            <a:r>
              <a:rPr lang="en-GB" sz="1700" dirty="0"/>
              <a:t> Template Saved As </a:t>
            </a:r>
            <a:r>
              <a:rPr lang="en-GB" sz="1700" dirty="0" err="1"/>
              <a:t>Template1.potx</a:t>
            </a:r>
            <a:r>
              <a:rPr lang="en-GB" sz="1700" dirty="0"/>
              <a:t> Template displayed in the Title Bar.</a:t>
            </a:r>
          </a:p>
        </p:txBody>
      </p:sp>
      <p:sp>
        <p:nvSpPr>
          <p:cNvPr id="14" name="Right Arrow 13">
            <a:hlinkClick r:id="rId2" action="ppaction://hlinksldjump" tooltip="Section 2, Images &amp; Drawn Objects, Evidence, Assessment 3"/>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2, Images &amp; Drawn Objects, Evidence, Assessment 5"/>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Bevel 10"/>
          <p:cNvSpPr/>
          <p:nvPr/>
        </p:nvSpPr>
        <p:spPr>
          <a:xfrm>
            <a:off x="1043607" y="5356812"/>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Monotype Corsiva" panose="03010101010201010101" pitchFamily="66" charset="0"/>
                <a:hlinkClick r:id="rId6" action="ppaction://hlinksldjump" tooltip="Section 2, Assessment Checklist"/>
              </a:rPr>
              <a:t>Assessment</a:t>
            </a:r>
          </a:p>
          <a:p>
            <a:pPr algn="ctr"/>
            <a:r>
              <a:rPr lang="en-GB" sz="1200" dirty="0">
                <a:solidFill>
                  <a:schemeClr val="tx1"/>
                </a:solidFill>
                <a:latin typeface="Monotype Corsiva" panose="03010101010201010101" pitchFamily="66" charset="0"/>
                <a:hlinkClick r:id="rId6" action="ppaction://hlinksldjump" tooltip="Section 2, Assessment Checklist"/>
              </a:rPr>
              <a:t>Checklist</a:t>
            </a:r>
            <a:endParaRPr lang="en-GB" sz="1200" dirty="0">
              <a:solidFill>
                <a:schemeClr val="tx1"/>
              </a:solidFill>
              <a:latin typeface="Monotype Corsiva" panose="03010101010201010101" pitchFamily="66" charset="0"/>
            </a:endParaRPr>
          </a:p>
        </p:txBody>
      </p:sp>
      <p:pic>
        <p:nvPicPr>
          <p:cNvPr id="3" name="Picture 2"/>
          <p:cNvPicPr>
            <a:picLocks/>
          </p:cNvPicPr>
          <p:nvPr/>
        </p:nvPicPr>
        <p:blipFill>
          <a:blip r:embed="rId7"/>
          <a:stretch>
            <a:fillRect/>
          </a:stretch>
        </p:blipFill>
        <p:spPr>
          <a:xfrm>
            <a:off x="3131840" y="188640"/>
            <a:ext cx="5760000" cy="6480000"/>
          </a:xfrm>
          <a:prstGeom prst="rect">
            <a:avLst/>
          </a:prstGeom>
          <a:ln w="25400">
            <a:solidFill>
              <a:srgbClr val="990000"/>
            </a:solidFill>
            <a:prstDash val="sysDash"/>
          </a:ln>
        </p:spPr>
      </p:pic>
      <p:sp>
        <p:nvSpPr>
          <p:cNvPr id="6" name="Rectangle 5"/>
          <p:cNvSpPr/>
          <p:nvPr/>
        </p:nvSpPr>
        <p:spPr>
          <a:xfrm>
            <a:off x="644677" y="3645026"/>
            <a:ext cx="1911101" cy="584775"/>
          </a:xfrm>
          <a:prstGeom prst="rect">
            <a:avLst/>
          </a:prstGeom>
        </p:spPr>
        <p:txBody>
          <a:bodyPr wrap="none">
            <a:spAutoFit/>
          </a:bodyPr>
          <a:lstStyle/>
          <a:p>
            <a:pPr algn="ctr"/>
            <a:r>
              <a:rPr lang="en-GB" sz="1600" b="1" dirty="0">
                <a:latin typeface="Monotype Corsiva" panose="03010101010201010101" pitchFamily="66" charset="0"/>
                <a:hlinkClick r:id="rId8" action="ppaction://hlinksldjump" tooltip="First Objective 2b Evidence"/>
              </a:rPr>
              <a:t>(FIRST TEMPLATE </a:t>
            </a:r>
          </a:p>
          <a:p>
            <a:pPr algn="ctr"/>
            <a:r>
              <a:rPr lang="en-GB" sz="1600" b="1" dirty="0">
                <a:latin typeface="Monotype Corsiva" panose="03010101010201010101" pitchFamily="66" charset="0"/>
                <a:hlinkClick r:id="rId8" action="ppaction://hlinksldjump" tooltip="First Objective 2b Evidence"/>
              </a:rPr>
              <a:t>WITHIN SECTION 1)</a:t>
            </a:r>
            <a:endParaRPr lang="en-GB" sz="1600" b="1" dirty="0">
              <a:latin typeface="Monotype Corsiva" panose="03010101010201010101" pitchFamily="66" charset="0"/>
            </a:endParaRPr>
          </a:p>
        </p:txBody>
      </p:sp>
      <p:sp>
        <p:nvSpPr>
          <p:cNvPr id="19" name="Title 1"/>
          <p:cNvSpPr>
            <a:spLocks noGrp="1"/>
          </p:cNvSpPr>
          <p:nvPr>
            <p:ph type="title"/>
          </p:nvPr>
        </p:nvSpPr>
        <p:spPr>
          <a:xfrm>
            <a:off x="107504" y="476672"/>
            <a:ext cx="2949178" cy="1620000"/>
          </a:xfrm>
        </p:spPr>
        <p:txBody>
          <a:bodyPr>
            <a:noAutofit/>
          </a:bodyPr>
          <a:lstStyle/>
          <a:p>
            <a:r>
              <a:rPr lang="en-GB" sz="2200" dirty="0">
                <a:solidFill>
                  <a:srgbClr val="003192"/>
                </a:solidFill>
              </a:rPr>
              <a:t>Section 2</a:t>
            </a:r>
            <a:br>
              <a:rPr lang="en-GB" sz="2200" dirty="0"/>
            </a:br>
            <a:r>
              <a:rPr lang="en-GB" sz="2200" dirty="0"/>
              <a:t>Images &amp; </a:t>
            </a:r>
            <a:br>
              <a:rPr lang="en-GB" sz="2200" dirty="0"/>
            </a:br>
            <a:r>
              <a:rPr lang="en-GB" sz="2200" dirty="0"/>
              <a:t>Drawn Objects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4</a:t>
            </a:r>
          </a:p>
        </p:txBody>
      </p:sp>
    </p:spTree>
    <p:extLst>
      <p:ext uri="{BB962C8B-B14F-4D97-AF65-F5344CB8AC3E}">
        <p14:creationId xmlns:p14="http://schemas.microsoft.com/office/powerpoint/2010/main" val="2195030383"/>
      </p:ext>
    </p:extLst>
  </p:cSld>
  <p:clrMapOvr>
    <a:masterClrMapping/>
  </p:clrMapOvr>
  <mc:AlternateContent xmlns:mc="http://schemas.openxmlformats.org/markup-compatibility/2006" xmlns:p14="http://schemas.microsoft.com/office/powerpoint/2010/main">
    <mc:Choice Requires="p14">
      <p:transition spd="slow" p14:dur="4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1"/>
                                        </p:tgtEl>
                                        <p:attrNameLst>
                                          <p:attrName>style.visibility</p:attrName>
                                        </p:attrNameLst>
                                      </p:cBhvr>
                                      <p:to>
                                        <p:strVal val="visible"/>
                                      </p:to>
                                    </p:set>
                                    <p:animEffect transition="in" filter="fade">
                                      <p:cBhvr>
                                        <p:cTn id="16"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51520" y="2204866"/>
            <a:ext cx="2880320" cy="1737251"/>
          </a:xfrm>
          <a:effectLst>
            <a:outerShdw blurRad="50800" dist="38100" dir="16200000" rotWithShape="0">
              <a:prstClr val="black">
                <a:alpha val="40000"/>
              </a:prstClr>
            </a:outerShdw>
          </a:effectLst>
        </p:spPr>
        <p:txBody>
          <a:bodyPr vert="horz" lIns="91440" tIns="45720" rIns="91440" bIns="45720" rtlCol="0">
            <a:normAutofit fontScale="92500" lnSpcReduction="10000"/>
          </a:bodyPr>
          <a:lstStyle/>
          <a:p>
            <a:r>
              <a:rPr lang="en-GB" sz="1700" dirty="0"/>
              <a:t>Screen Print Evidence for </a:t>
            </a:r>
            <a:r>
              <a:rPr lang="en-GB" sz="1700" dirty="0" err="1"/>
              <a:t>2b</a:t>
            </a:r>
            <a:r>
              <a:rPr lang="en-GB" sz="1700" dirty="0"/>
              <a:t> Objective of the Evidence Checklist:</a:t>
            </a:r>
          </a:p>
          <a:p>
            <a:r>
              <a:rPr lang="en-GB" sz="1700" dirty="0"/>
              <a:t>Previous </a:t>
            </a:r>
            <a:r>
              <a:rPr lang="en-GB" sz="1700" dirty="0" err="1"/>
              <a:t>Exercise1.potx</a:t>
            </a:r>
            <a:r>
              <a:rPr lang="en-GB" sz="1700" dirty="0"/>
              <a:t> Template Saved As </a:t>
            </a:r>
            <a:r>
              <a:rPr lang="en-GB" sz="1700" dirty="0" err="1"/>
              <a:t>Template1.potx</a:t>
            </a:r>
            <a:r>
              <a:rPr lang="en-GB" sz="1700" dirty="0"/>
              <a:t> Template and displayed in PowerPoint’s New  Custom Office Templates as </a:t>
            </a:r>
            <a:r>
              <a:rPr lang="en-GB" sz="1700" dirty="0" err="1"/>
              <a:t>Template1</a:t>
            </a:r>
            <a:r>
              <a:rPr lang="en-GB" sz="1700" dirty="0"/>
              <a:t>.</a:t>
            </a:r>
          </a:p>
        </p:txBody>
      </p:sp>
      <p:sp>
        <p:nvSpPr>
          <p:cNvPr id="14" name="Right Arrow 13">
            <a:hlinkClick r:id="rId2" action="ppaction://hlinksldjump" tooltip="Section 2, Images &amp; Drawn Objects, Evidence, Assessment 4"/>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2, Assessment Checklist"/>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Bevel 10"/>
          <p:cNvSpPr/>
          <p:nvPr/>
        </p:nvSpPr>
        <p:spPr>
          <a:xfrm>
            <a:off x="1043607" y="5356812"/>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Monotype Corsiva" panose="03010101010201010101" pitchFamily="66" charset="0"/>
                <a:hlinkClick r:id="rId5" action="ppaction://hlinksldjump" tooltip="Section 2, Assessment Checklist"/>
              </a:rPr>
              <a:t>Assessment</a:t>
            </a:r>
          </a:p>
          <a:p>
            <a:pPr algn="ctr"/>
            <a:r>
              <a:rPr lang="en-GB" sz="1200" dirty="0">
                <a:solidFill>
                  <a:schemeClr val="tx1"/>
                </a:solidFill>
                <a:latin typeface="Monotype Corsiva" panose="03010101010201010101" pitchFamily="66" charset="0"/>
                <a:hlinkClick r:id="rId5" action="ppaction://hlinksldjump" tooltip="Section 2, Assessment Checklist"/>
              </a:rPr>
              <a:t>Checklist</a:t>
            </a:r>
            <a:endParaRPr lang="en-GB" sz="1200" dirty="0">
              <a:solidFill>
                <a:schemeClr val="tx1"/>
              </a:solidFill>
              <a:latin typeface="Monotype Corsiva" panose="03010101010201010101" pitchFamily="66" charset="0"/>
            </a:endParaRPr>
          </a:p>
        </p:txBody>
      </p:sp>
      <p:pic>
        <p:nvPicPr>
          <p:cNvPr id="6" name="Picture 5"/>
          <p:cNvPicPr>
            <a:picLocks/>
          </p:cNvPicPr>
          <p:nvPr/>
        </p:nvPicPr>
        <p:blipFill>
          <a:blip r:embed="rId6"/>
          <a:stretch>
            <a:fillRect/>
          </a:stretch>
        </p:blipFill>
        <p:spPr>
          <a:xfrm>
            <a:off x="3131840" y="188913"/>
            <a:ext cx="5760000" cy="6480000"/>
          </a:xfrm>
          <a:prstGeom prst="rect">
            <a:avLst/>
          </a:prstGeom>
          <a:ln w="25400">
            <a:solidFill>
              <a:srgbClr val="990000"/>
            </a:solidFill>
            <a:prstDash val="sysDash"/>
          </a:ln>
        </p:spPr>
      </p:pic>
      <p:sp>
        <p:nvSpPr>
          <p:cNvPr id="7" name="Rectangle 6"/>
          <p:cNvSpPr/>
          <p:nvPr/>
        </p:nvSpPr>
        <p:spPr>
          <a:xfrm>
            <a:off x="565126" y="4140371"/>
            <a:ext cx="2033937" cy="584775"/>
          </a:xfrm>
          <a:prstGeom prst="rect">
            <a:avLst/>
          </a:prstGeom>
        </p:spPr>
        <p:txBody>
          <a:bodyPr wrap="square">
            <a:spAutoFit/>
          </a:bodyPr>
          <a:lstStyle/>
          <a:p>
            <a:pPr algn="ctr"/>
            <a:r>
              <a:rPr lang="en-GB" sz="1600" b="1" dirty="0">
                <a:solidFill>
                  <a:srgbClr val="FF0000"/>
                </a:solidFill>
                <a:latin typeface="Monotype Corsiva" panose="03010101010201010101" pitchFamily="66" charset="0"/>
                <a:hlinkClick r:id="rId7" action="ppaction://hlinksldjump" tooltip="First Objective 2b Evidence"/>
              </a:rPr>
              <a:t>(FIRST TEMPLATE </a:t>
            </a:r>
          </a:p>
          <a:p>
            <a:pPr algn="ctr"/>
            <a:r>
              <a:rPr lang="en-GB" sz="1600" b="1" dirty="0">
                <a:solidFill>
                  <a:srgbClr val="FF0000"/>
                </a:solidFill>
                <a:latin typeface="Monotype Corsiva" panose="03010101010201010101" pitchFamily="66" charset="0"/>
                <a:hlinkClick r:id="rId7" action="ppaction://hlinksldjump" tooltip="First Objective 2b Evidence"/>
              </a:rPr>
              <a:t>WITHIN SECTION 1)</a:t>
            </a:r>
            <a:endParaRPr lang="en-GB" sz="1600" b="1" dirty="0">
              <a:solidFill>
                <a:srgbClr val="FF0000"/>
              </a:solidFill>
              <a:latin typeface="Monotype Corsiva" panose="03010101010201010101" pitchFamily="66" charset="0"/>
            </a:endParaRPr>
          </a:p>
        </p:txBody>
      </p:sp>
      <p:sp>
        <p:nvSpPr>
          <p:cNvPr id="19" name="Title 1"/>
          <p:cNvSpPr>
            <a:spLocks noGrp="1"/>
          </p:cNvSpPr>
          <p:nvPr>
            <p:ph type="title"/>
          </p:nvPr>
        </p:nvSpPr>
        <p:spPr>
          <a:xfrm>
            <a:off x="107504" y="476672"/>
            <a:ext cx="2949178" cy="1620000"/>
          </a:xfrm>
        </p:spPr>
        <p:txBody>
          <a:bodyPr>
            <a:noAutofit/>
          </a:bodyPr>
          <a:lstStyle/>
          <a:p>
            <a:r>
              <a:rPr lang="en-GB" sz="2200" dirty="0">
                <a:solidFill>
                  <a:srgbClr val="003192"/>
                </a:solidFill>
              </a:rPr>
              <a:t>Section 2</a:t>
            </a:r>
            <a:br>
              <a:rPr lang="en-GB" sz="2200" dirty="0"/>
            </a:br>
            <a:r>
              <a:rPr lang="en-GB" sz="2200" dirty="0"/>
              <a:t>Images &amp; </a:t>
            </a:r>
            <a:br>
              <a:rPr lang="en-GB" sz="2200" dirty="0"/>
            </a:br>
            <a:r>
              <a:rPr lang="en-GB" sz="2200" dirty="0"/>
              <a:t>Drawn Objects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5</a:t>
            </a:r>
          </a:p>
        </p:txBody>
      </p:sp>
    </p:spTree>
    <p:extLst>
      <p:ext uri="{BB962C8B-B14F-4D97-AF65-F5344CB8AC3E}">
        <p14:creationId xmlns:p14="http://schemas.microsoft.com/office/powerpoint/2010/main" val="1131943855"/>
      </p:ext>
    </p:extLst>
  </p:cSld>
  <p:clrMapOvr>
    <a:masterClrMapping/>
  </p:clrMapOvr>
  <mc:AlternateContent xmlns:mc="http://schemas.openxmlformats.org/markup-compatibility/2006" xmlns:p14="http://schemas.microsoft.com/office/powerpoint/2010/main">
    <mc:Choice Requires="p14">
      <p:transition spd="slow" p14:dur="4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1"/>
                                        </p:tgtEl>
                                        <p:attrNameLst>
                                          <p:attrName>style.visibility</p:attrName>
                                        </p:attrNameLst>
                                      </p:cBhvr>
                                      <p:to>
                                        <p:strVal val="visible"/>
                                      </p:to>
                                    </p:set>
                                    <p:animEffect transition="in" filter="fade">
                                      <p:cBhvr>
                                        <p:cTn id="16"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74000">
              <a:srgbClr val="00B0F0"/>
            </a:gs>
            <a:gs pos="87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4276" y="375247"/>
            <a:ext cx="5175448" cy="461467"/>
          </a:xfrm>
        </p:spPr>
        <p:txBody>
          <a:bodyPr>
            <a:noAutofit/>
          </a:bodyPr>
          <a:lstStyle/>
          <a:p>
            <a:pPr>
              <a:spcBef>
                <a:spcPts val="1200"/>
              </a:spcBef>
              <a:spcAft>
                <a:spcPts val="1200"/>
              </a:spcAft>
            </a:pPr>
            <a:r>
              <a:rPr lang="en-GB" sz="3600" dirty="0">
                <a:solidFill>
                  <a:srgbClr val="0070C0"/>
                </a:solidFill>
              </a:rPr>
              <a:t>Section 2 Assessment Checklist</a:t>
            </a:r>
            <a:endParaRPr lang="en-GB" sz="3600"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36636944"/>
              </p:ext>
            </p:extLst>
          </p:nvPr>
        </p:nvGraphicFramePr>
        <p:xfrm>
          <a:off x="717558" y="1811288"/>
          <a:ext cx="7708884" cy="3474720"/>
        </p:xfrm>
        <a:graphic>
          <a:graphicData uri="http://schemas.openxmlformats.org/drawingml/2006/table">
            <a:tbl>
              <a:tblPr firstRow="1" bandRow="1">
                <a:tableStyleId>{37CE84F3-28C3-443E-9E96-99CF82512B78}</a:tableStyleId>
              </a:tblPr>
              <a:tblGrid>
                <a:gridCol w="398058">
                  <a:extLst>
                    <a:ext uri="{9D8B030D-6E8A-4147-A177-3AD203B41FA5}">
                      <a16:colId xmlns:a16="http://schemas.microsoft.com/office/drawing/2014/main" val="20000"/>
                    </a:ext>
                  </a:extLst>
                </a:gridCol>
                <a:gridCol w="6122104">
                  <a:extLst>
                    <a:ext uri="{9D8B030D-6E8A-4147-A177-3AD203B41FA5}">
                      <a16:colId xmlns:a16="http://schemas.microsoft.com/office/drawing/2014/main" val="20001"/>
                    </a:ext>
                  </a:extLst>
                </a:gridCol>
                <a:gridCol w="790664">
                  <a:extLst>
                    <a:ext uri="{9D8B030D-6E8A-4147-A177-3AD203B41FA5}">
                      <a16:colId xmlns:a16="http://schemas.microsoft.com/office/drawing/2014/main" val="20002"/>
                    </a:ext>
                  </a:extLst>
                </a:gridCol>
                <a:gridCol w="398058">
                  <a:extLst>
                    <a:ext uri="{9D8B030D-6E8A-4147-A177-3AD203B41FA5}">
                      <a16:colId xmlns:a16="http://schemas.microsoft.com/office/drawing/2014/main" val="20003"/>
                    </a:ext>
                  </a:extLst>
                </a:gridCol>
              </a:tblGrid>
              <a:tr h="425673">
                <a:tc>
                  <a:txBody>
                    <a:bodyPr/>
                    <a:lstStyle/>
                    <a:p>
                      <a:pPr algn="ctr"/>
                      <a:r>
                        <a:rPr lang="en-GB" sz="1400" b="0" dirty="0">
                          <a:solidFill>
                            <a:schemeClr val="bg1"/>
                          </a:solidFill>
                          <a:latin typeface="Monotype Corsiva" panose="03010101010201010101" pitchFamily="66"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GB" sz="1400" b="0" dirty="0">
                          <a:solidFill>
                            <a:schemeClr val="bg1"/>
                          </a:solidFill>
                          <a:latin typeface="Monotype Corsiva" panose="03010101010201010101" pitchFamily="66" charset="0"/>
                        </a:rPr>
                        <a:t>Create</a:t>
                      </a:r>
                      <a:r>
                        <a:rPr lang="en-GB" sz="1400" b="0" baseline="0" dirty="0">
                          <a:solidFill>
                            <a:schemeClr val="bg1"/>
                          </a:solidFill>
                          <a:latin typeface="Monotype Corsiva" panose="03010101010201010101" pitchFamily="66" charset="0"/>
                        </a:rPr>
                        <a:t> complex presentations</a:t>
                      </a:r>
                      <a:endParaRPr lang="en-GB" sz="1400" b="0" dirty="0">
                        <a:solidFill>
                          <a:schemeClr val="bg1"/>
                        </a:solidFill>
                        <a:latin typeface="Monotype Corsiva" panose="03010101010201010101"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r>
                        <a:rPr lang="en-GB" sz="1400" b="0" dirty="0">
                          <a:latin typeface="Monotype Corsiva" panose="03010101010201010101" pitchFamily="66" charset="0"/>
                        </a:rPr>
                        <a:t>Slide Location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GB" sz="1400" b="0" dirty="0">
                        <a:latin typeface="Monotype Corsiva" panose="03010101010201010101" pitchFamily="66"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235456">
                <a:tc>
                  <a:txBody>
                    <a:bodyPr/>
                    <a:lstStyle/>
                    <a:p>
                      <a:pPr marL="0" algn="ctr" defTabSz="914400" rtl="0" eaLnBrk="1" latinLnBrk="0" hangingPunct="1"/>
                      <a:r>
                        <a:rPr lang="en-GB" sz="1400" b="0" kern="1200" dirty="0" err="1">
                          <a:solidFill>
                            <a:schemeClr val="bg1"/>
                          </a:solidFill>
                          <a:latin typeface="Monotype Corsiva" panose="03010101010201010101" pitchFamily="66" charset="0"/>
                          <a:ea typeface="+mn-ea"/>
                          <a:cs typeface="+mn-cs"/>
                        </a:rPr>
                        <a:t>1l</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Set page properties including</a:t>
                      </a:r>
                      <a:r>
                        <a:rPr lang="en-GB" sz="1400" b="0" kern="1200" baseline="0" dirty="0">
                          <a:solidFill>
                            <a:schemeClr val="bg1"/>
                          </a:solidFill>
                          <a:latin typeface="Monotype Corsiva" panose="03010101010201010101" pitchFamily="66" charset="0"/>
                          <a:ea typeface="+mn-ea"/>
                          <a:cs typeface="+mn-cs"/>
                        </a:rPr>
                        <a:t> orientation and output size</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146680">
                <a:tc>
                  <a:txBody>
                    <a:bodyPr/>
                    <a:lstStyle/>
                    <a:p>
                      <a:pPr marL="0" algn="ctr" defTabSz="914400" rtl="0" eaLnBrk="1" latinLnBrk="0" hangingPunct="1"/>
                      <a:r>
                        <a:rPr lang="en-GB" sz="1400" b="0" kern="1200" dirty="0" err="1">
                          <a:solidFill>
                            <a:schemeClr val="bg1"/>
                          </a:solidFill>
                          <a:latin typeface="Monotype Corsiva" panose="03010101010201010101" pitchFamily="66" charset="0"/>
                          <a:ea typeface="+mn-ea"/>
                          <a:cs typeface="+mn-cs"/>
                        </a:rPr>
                        <a:t>1m</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Include</a:t>
                      </a:r>
                      <a:r>
                        <a:rPr lang="en-GB" sz="1400" b="0" kern="1200" baseline="0" dirty="0">
                          <a:solidFill>
                            <a:schemeClr val="bg1"/>
                          </a:solidFill>
                          <a:latin typeface="Monotype Corsiva" panose="03010101010201010101" pitchFamily="66" charset="0"/>
                          <a:ea typeface="+mn-ea"/>
                          <a:cs typeface="+mn-cs"/>
                        </a:rPr>
                        <a:t> a minimum of 2 images</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19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201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1n</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Include</a:t>
                      </a:r>
                      <a:r>
                        <a:rPr lang="en-GB" sz="1400" b="0" kern="1200" baseline="0" dirty="0">
                          <a:solidFill>
                            <a:schemeClr val="bg1"/>
                          </a:solidFill>
                          <a:latin typeface="Monotype Corsiva" panose="03010101010201010101" pitchFamily="66" charset="0"/>
                          <a:ea typeface="+mn-ea"/>
                          <a:cs typeface="+mn-cs"/>
                        </a:rPr>
                        <a:t> lines, boxes or shading</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4011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solidFill>
                            <a:schemeClr val="bg1"/>
                          </a:solidFill>
                          <a:latin typeface="Monotype Corsiva" panose="03010101010201010101" pitchFamily="66" charset="0"/>
                          <a:ea typeface="+mn-ea"/>
                          <a:cs typeface="+mn-cs"/>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Create and use complex</a:t>
                      </a:r>
                      <a:r>
                        <a:rPr lang="en-GB" sz="1400" b="0" kern="1200" baseline="0" dirty="0">
                          <a:solidFill>
                            <a:schemeClr val="bg1"/>
                          </a:solidFill>
                          <a:latin typeface="Monotype Corsiva" panose="03010101010201010101" pitchFamily="66" charset="0"/>
                          <a:ea typeface="+mn-ea"/>
                          <a:cs typeface="+mn-cs"/>
                        </a:rPr>
                        <a:t> style sheets and formatting techniques, creating and amending template documents for a variety of purposes</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2b</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Create at least 2 different templates (min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1542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tab pos="2778125" algn="l"/>
                        </a:tabLst>
                        <a:defRPr/>
                      </a:pPr>
                      <a:r>
                        <a:rPr lang="en-GB" sz="1400" b="0" kern="1200" dirty="0">
                          <a:solidFill>
                            <a:schemeClr val="bg1"/>
                          </a:solidFill>
                          <a:latin typeface="Monotype Corsiva" panose="03010101010201010101" pitchFamily="66" charset="0"/>
                          <a:ea typeface="+mn-ea"/>
                          <a:cs typeface="+mn-cs"/>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1375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solidFill>
                            <a:schemeClr val="bg1"/>
                          </a:solidFill>
                          <a:latin typeface="Monotype Corsiva" panose="03010101010201010101" pitchFamily="66" charset="0"/>
                          <a:ea typeface="+mn-ea"/>
                          <a:cs typeface="+mn-cs"/>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Use</a:t>
                      </a:r>
                      <a:r>
                        <a:rPr lang="en-GB" sz="1400" b="0" kern="1200" baseline="0" dirty="0">
                          <a:solidFill>
                            <a:schemeClr val="bg1"/>
                          </a:solidFill>
                          <a:latin typeface="Monotype Corsiva" panose="03010101010201010101" pitchFamily="66" charset="0"/>
                          <a:ea typeface="+mn-ea"/>
                          <a:cs typeface="+mn-cs"/>
                        </a:rPr>
                        <a:t> a range of visual effects</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ctr" defTabSz="914400" rtl="0" eaLnBrk="1" latinLnBrk="0" hangingPunct="1"/>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r h="1927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kern="1200" dirty="0" err="1">
                          <a:solidFill>
                            <a:schemeClr val="bg1"/>
                          </a:solidFill>
                          <a:latin typeface="Monotype Corsiva" panose="03010101010201010101" pitchFamily="66" charset="0"/>
                          <a:ea typeface="+mn-ea"/>
                          <a:cs typeface="+mn-cs"/>
                        </a:rPr>
                        <a:t>3d</a:t>
                      </a:r>
                      <a:endParaRPr lang="en-GB" sz="1400" b="1"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kern="1200" dirty="0">
                          <a:solidFill>
                            <a:schemeClr val="bg1"/>
                          </a:solidFill>
                          <a:latin typeface="Monotype Corsiva" panose="03010101010201010101" pitchFamily="66" charset="0"/>
                          <a:ea typeface="+mn-ea"/>
                          <a:cs typeface="+mn-cs"/>
                        </a:rPr>
                        <a:t>Insert 2 animated </a:t>
                      </a:r>
                      <a:r>
                        <a:rPr lang="en-GB" sz="1400" kern="1200" dirty="0" err="1">
                          <a:solidFill>
                            <a:schemeClr val="bg1"/>
                          </a:solidFill>
                          <a:latin typeface="Monotype Corsiva" panose="03010101010201010101" pitchFamily="66" charset="0"/>
                          <a:ea typeface="+mn-ea"/>
                          <a:cs typeface="+mn-cs"/>
                        </a:rPr>
                        <a:t>GIFs</a:t>
                      </a:r>
                      <a:endParaRPr lang="en-GB" sz="140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19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8"/>
                  </a:ext>
                </a:extLst>
              </a:tr>
              <a:tr h="2712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endParaRPr lang="en-GB" sz="140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9"/>
                  </a:ext>
                </a:extLst>
              </a:tr>
            </a:tbl>
          </a:graphicData>
        </a:graphic>
      </p:graphicFrame>
      <p:grpSp>
        <p:nvGrpSpPr>
          <p:cNvPr id="6" name="Group 5"/>
          <p:cNvGrpSpPr/>
          <p:nvPr/>
        </p:nvGrpSpPr>
        <p:grpSpPr>
          <a:xfrm>
            <a:off x="35496" y="41438"/>
            <a:ext cx="832916" cy="507698"/>
            <a:chOff x="8131572" y="6309326"/>
            <a:chExt cx="832916" cy="507698"/>
          </a:xfrm>
        </p:grpSpPr>
        <p:sp>
          <p:nvSpPr>
            <p:cNvPr id="7" name="Down Ribbon 6">
              <a:hlinkClick r:id="rId2"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a:hlinkClick r:id="rId2"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7030A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9" name="Right Arrow 8">
            <a:hlinkClick r:id="rId3" action="ppaction://hlinksldjump" tooltip="Section 2, Images &amp; Drawn Objects, Evidence, Assessment 5"/>
          </p:cNvPr>
          <p:cNvSpPr/>
          <p:nvPr/>
        </p:nvSpPr>
        <p:spPr>
          <a:xfrm rot="10800000">
            <a:off x="3635896" y="6151837"/>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ight Arrow 9">
            <a:hlinkClick r:id="rId5" action="ppaction://hlinksldjump" tooltip="Section 3, Charts &amp; Tables, Exercise 18, Organisation Charts"/>
          </p:cNvPr>
          <p:cNvSpPr/>
          <p:nvPr/>
        </p:nvSpPr>
        <p:spPr>
          <a:xfrm>
            <a:off x="4860032" y="6151837"/>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Bevel 11"/>
          <p:cNvSpPr/>
          <p:nvPr/>
        </p:nvSpPr>
        <p:spPr>
          <a:xfrm>
            <a:off x="7236000" y="4680000"/>
            <a:ext cx="782960" cy="28800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latin typeface="Monotype Corsiva" panose="03010101010201010101" pitchFamily="66" charset="0"/>
                <a:hlinkClick r:id="rId6" action="ppaction://hlinksldjump" tooltip="Objective 3d Evidence"/>
              </a:rPr>
              <a:t>Click</a:t>
            </a:r>
            <a:endParaRPr lang="en-GB" sz="1400" dirty="0">
              <a:latin typeface="Monotype Corsiva" panose="03010101010201010101" pitchFamily="66" charset="0"/>
            </a:endParaRPr>
          </a:p>
        </p:txBody>
      </p:sp>
      <p:sp>
        <p:nvSpPr>
          <p:cNvPr id="13" name="Bevel 12"/>
          <p:cNvSpPr/>
          <p:nvPr/>
        </p:nvSpPr>
        <p:spPr>
          <a:xfrm>
            <a:off x="7236296" y="4077072"/>
            <a:ext cx="782960" cy="28800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latin typeface="Monotype Corsiva" panose="03010101010201010101" pitchFamily="66" charset="0"/>
                <a:hlinkClick r:id="rId3" action="ppaction://hlinksldjump" tooltip="Objective 2b Evidence"/>
              </a:rPr>
              <a:t>Click</a:t>
            </a:r>
            <a:endParaRPr lang="en-GB" sz="1400" dirty="0">
              <a:latin typeface="Monotype Corsiva" panose="03010101010201010101" pitchFamily="66" charset="0"/>
            </a:endParaRPr>
          </a:p>
        </p:txBody>
      </p:sp>
      <p:sp>
        <p:nvSpPr>
          <p:cNvPr id="14" name="Bevel 13"/>
          <p:cNvSpPr/>
          <p:nvPr/>
        </p:nvSpPr>
        <p:spPr>
          <a:xfrm>
            <a:off x="7236000" y="2312912"/>
            <a:ext cx="782960" cy="32400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dirty="0">
                <a:latin typeface="Monotype Corsiva" panose="03010101010201010101" pitchFamily="66" charset="0"/>
                <a:hlinkClick r:id="rId7" action="ppaction://hlinksldjump" tooltip="Objective 1l Evidence"/>
              </a:rPr>
              <a:t>Click</a:t>
            </a:r>
            <a:endParaRPr lang="en-GB" sz="1400" dirty="0">
              <a:solidFill>
                <a:schemeClr val="tx1"/>
              </a:solidFill>
              <a:latin typeface="Monotype Corsiva" panose="03010101010201010101" pitchFamily="66" charset="0"/>
            </a:endParaRPr>
          </a:p>
        </p:txBody>
      </p:sp>
      <p:sp>
        <p:nvSpPr>
          <p:cNvPr id="15" name="Bevel 14"/>
          <p:cNvSpPr/>
          <p:nvPr/>
        </p:nvSpPr>
        <p:spPr>
          <a:xfrm>
            <a:off x="7236296" y="2636912"/>
            <a:ext cx="782960" cy="28440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latin typeface="Monotype Corsiva" panose="03010101010201010101" pitchFamily="66" charset="0"/>
                <a:hlinkClick r:id="rId8" action="ppaction://hlinksldjump" tooltip="Objective 1m Evidence"/>
              </a:rPr>
              <a:t>Click</a:t>
            </a:r>
            <a:endParaRPr lang="en-GB" sz="1400" dirty="0">
              <a:latin typeface="Monotype Corsiva" panose="03010101010201010101" pitchFamily="66" charset="0"/>
            </a:endParaRPr>
          </a:p>
        </p:txBody>
      </p:sp>
      <p:sp>
        <p:nvSpPr>
          <p:cNvPr id="16" name="Bevel 15"/>
          <p:cNvSpPr/>
          <p:nvPr/>
        </p:nvSpPr>
        <p:spPr>
          <a:xfrm>
            <a:off x="7236000" y="2952002"/>
            <a:ext cx="782960" cy="283407"/>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latin typeface="Monotype Corsiva" panose="03010101010201010101" pitchFamily="66" charset="0"/>
                <a:hlinkClick r:id="rId6" action="ppaction://hlinksldjump" tooltip="Objective 1n Evidence"/>
              </a:rPr>
              <a:t>Click</a:t>
            </a:r>
            <a:endParaRPr lang="en-GB" sz="1400" dirty="0">
              <a:latin typeface="Monotype Corsiva" panose="03010101010201010101" pitchFamily="66" charset="0"/>
            </a:endParaRPr>
          </a:p>
        </p:txBody>
      </p:sp>
      <p:sp>
        <p:nvSpPr>
          <p:cNvPr id="17" name="Bevel 16"/>
          <p:cNvSpPr/>
          <p:nvPr/>
        </p:nvSpPr>
        <p:spPr>
          <a:xfrm>
            <a:off x="7236296" y="3780000"/>
            <a:ext cx="782960" cy="29880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latin typeface="Monotype Corsiva" panose="03010101010201010101" pitchFamily="66" charset="0"/>
                <a:hlinkClick r:id="rId9" action="ppaction://hlinksldjump" tooltip="Objective 2b Evidence"/>
              </a:rPr>
              <a:t>Click</a:t>
            </a:r>
            <a:endParaRPr lang="en-GB" sz="1400" dirty="0">
              <a:latin typeface="Monotype Corsiva" panose="03010101010201010101" pitchFamily="66" charset="0"/>
            </a:endParaRPr>
          </a:p>
        </p:txBody>
      </p:sp>
    </p:spTree>
    <p:extLst>
      <p:ext uri="{BB962C8B-B14F-4D97-AF65-F5344CB8AC3E}">
        <p14:creationId xmlns:p14="http://schemas.microsoft.com/office/powerpoint/2010/main" val="3187970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9"/>
                                        </p:tgtEl>
                                        <p:attrNameLst>
                                          <p:attrName>style.visibility</p:attrName>
                                        </p:attrNameLst>
                                      </p:cBhvr>
                                      <p:to>
                                        <p:strVal val="visible"/>
                                      </p:to>
                                    </p:set>
                                    <p:animEffect transition="in" filter="fade">
                                      <p:cBhvr>
                                        <p:cTn id="10" dur="5000"/>
                                        <p:tgtEl>
                                          <p:spTgt spid="9"/>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0"/>
                                        </p:tgtEl>
                                        <p:attrNameLst>
                                          <p:attrName>style.visibility</p:attrName>
                                        </p:attrNameLst>
                                      </p:cBhvr>
                                      <p:to>
                                        <p:strVal val="visible"/>
                                      </p:to>
                                    </p:set>
                                    <p:animEffect transition="in" filter="fade">
                                      <p:cBhvr>
                                        <p:cTn id="13" dur="5000"/>
                                        <p:tgtEl>
                                          <p:spTgt spid="10"/>
                                        </p:tgtEl>
                                      </p:cBhvr>
                                    </p:animEffect>
                                  </p:childTnLst>
                                </p:cTn>
                              </p:par>
                              <p:par>
                                <p:cTn id="14" presetID="47" presetClass="entr" presetSubtype="0" fill="hold" grpId="0" nodeType="withEffect">
                                  <p:stCondLst>
                                    <p:cond delay="0"/>
                                  </p:stCondLst>
                                  <p:iterate type="wd">
                                    <p:tmPct val="0"/>
                                  </p:iterate>
                                  <p:childTnLst>
                                    <p:set>
                                      <p:cBhvr>
                                        <p:cTn id="15" dur="1" fill="hold">
                                          <p:stCondLst>
                                            <p:cond delay="0"/>
                                          </p:stCondLst>
                                        </p:cTn>
                                        <p:tgtEl>
                                          <p:spTgt spid="2"/>
                                        </p:tgtEl>
                                        <p:attrNameLst>
                                          <p:attrName>style.visibility</p:attrName>
                                        </p:attrNameLst>
                                      </p:cBhvr>
                                      <p:to>
                                        <p:strVal val="visible"/>
                                      </p:to>
                                    </p:set>
                                    <p:animEffect transition="in" filter="fade">
                                      <p:cBhvr>
                                        <p:cTn id="16" dur="3000"/>
                                        <p:tgtEl>
                                          <p:spTgt spid="2"/>
                                        </p:tgtEl>
                                      </p:cBhvr>
                                    </p:animEffect>
                                    <p:anim calcmode="lin" valueType="num">
                                      <p:cBhvr>
                                        <p:cTn id="17" dur="3000" fill="hold"/>
                                        <p:tgtEl>
                                          <p:spTgt spid="2"/>
                                        </p:tgtEl>
                                        <p:attrNameLst>
                                          <p:attrName>ppt_x</p:attrName>
                                        </p:attrNameLst>
                                      </p:cBhvr>
                                      <p:tavLst>
                                        <p:tav tm="0">
                                          <p:val>
                                            <p:strVal val="#ppt_x"/>
                                          </p:val>
                                        </p:tav>
                                        <p:tav tm="100000">
                                          <p:val>
                                            <p:strVal val="#ppt_x"/>
                                          </p:val>
                                        </p:tav>
                                      </p:tavLst>
                                    </p:anim>
                                    <p:anim calcmode="lin" valueType="num">
                                      <p:cBhvr>
                                        <p:cTn id="18" dur="3000" fill="hold"/>
                                        <p:tgtEl>
                                          <p:spTgt spid="2"/>
                                        </p:tgtEl>
                                        <p:attrNameLst>
                                          <p:attrName>ppt_y</p:attrName>
                                        </p:attrNameLst>
                                      </p:cBhvr>
                                      <p:tavLst>
                                        <p:tav tm="0">
                                          <p:val>
                                            <p:strVal val="#ppt_y-.1"/>
                                          </p:val>
                                        </p:tav>
                                        <p:tav tm="100000">
                                          <p:val>
                                            <p:strVal val="#ppt_y"/>
                                          </p:val>
                                        </p:tav>
                                      </p:tavLst>
                                    </p:anim>
                                  </p:childTnLst>
                                </p:cTn>
                              </p:par>
                              <p:par>
                                <p:cTn id="19" presetID="10" presetClass="entr" presetSubtype="0" repeatCount="indefinite" fill="hold" grpId="1" nodeType="withEffect">
                                  <p:stCondLst>
                                    <p:cond delay="0"/>
                                  </p:stCondLst>
                                  <p:iterate type="wd">
                                    <p:tmPct val="0"/>
                                  </p:iterate>
                                  <p:childTnLst>
                                    <p:set>
                                      <p:cBhvr>
                                        <p:cTn id="20" dur="1" fill="hold">
                                          <p:stCondLst>
                                            <p:cond delay="0"/>
                                          </p:stCondLst>
                                        </p:cTn>
                                        <p:tgtEl>
                                          <p:spTgt spid="2"/>
                                        </p:tgtEl>
                                        <p:attrNameLst>
                                          <p:attrName>style.visibility</p:attrName>
                                        </p:attrNameLst>
                                      </p:cBhvr>
                                      <p:to>
                                        <p:strVal val="visible"/>
                                      </p:to>
                                    </p:set>
                                    <p:animEffect transition="in" filter="fade">
                                      <p:cBhvr>
                                        <p:cTn id="21"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92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2, Assessment Checklist"/>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3, Charts &amp; Tables, Exercise 19, Formatting Organisation Chart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1"/>
          <p:cNvSpPr>
            <a:spLocks noGrp="1"/>
          </p:cNvSpPr>
          <p:nvPr>
            <p:ph type="title"/>
          </p:nvPr>
        </p:nvSpPr>
        <p:spPr>
          <a:xfrm>
            <a:off x="107504" y="440848"/>
            <a:ext cx="2949178" cy="1620000"/>
          </a:xfrm>
        </p:spPr>
        <p:txBody>
          <a:bodyPr>
            <a:normAutofit/>
          </a:bodyPr>
          <a:lstStyle/>
          <a:p>
            <a:r>
              <a:rPr lang="en-GB" sz="2200" dirty="0">
                <a:solidFill>
                  <a:srgbClr val="003192"/>
                </a:solidFill>
              </a:rPr>
              <a:t>Section 3</a:t>
            </a:r>
            <a:br>
              <a:rPr lang="en-GB" sz="2200" dirty="0"/>
            </a:br>
            <a:r>
              <a:rPr lang="en-GB" sz="2200" dirty="0"/>
              <a:t>Charts &amp; </a:t>
            </a:r>
            <a:br>
              <a:rPr lang="en-GB" sz="2200" dirty="0"/>
            </a:br>
            <a:r>
              <a:rPr lang="en-GB" sz="2200" dirty="0"/>
              <a:t>Tables</a:t>
            </a:r>
            <a:br>
              <a:rPr lang="en-GB" sz="2200" dirty="0"/>
            </a:br>
            <a:r>
              <a:rPr lang="en-GB" sz="2200" dirty="0">
                <a:solidFill>
                  <a:srgbClr val="0070C0"/>
                </a:solidFill>
              </a:rPr>
              <a:t>Exercise 18</a:t>
            </a:r>
            <a:br>
              <a:rPr lang="en-GB" sz="2200" dirty="0"/>
            </a:br>
            <a:r>
              <a:rPr lang="en-GB" sz="2200" dirty="0"/>
              <a:t>Organisation Charts</a:t>
            </a:r>
          </a:p>
        </p:txBody>
      </p:sp>
      <p:sp>
        <p:nvSpPr>
          <p:cNvPr id="21" name="Text Placeholder 3"/>
          <p:cNvSpPr>
            <a:spLocks noGrp="1"/>
          </p:cNvSpPr>
          <p:nvPr>
            <p:ph type="body" sz="half" idx="2"/>
          </p:nvPr>
        </p:nvSpPr>
        <p:spPr>
          <a:xfrm>
            <a:off x="251520" y="2204864"/>
            <a:ext cx="2736304" cy="2160240"/>
          </a:xfrm>
          <a:effectLst>
            <a:outerShdw blurRad="50800" dist="38100" dir="16200000" rotWithShape="0">
              <a:prstClr val="black">
                <a:alpha val="40000"/>
              </a:prstClr>
            </a:outerShdw>
          </a:effectLst>
        </p:spPr>
        <p:txBody>
          <a:bodyPr vert="horz" lIns="91440" tIns="45720" rIns="91440" bIns="45720" rtlCol="0">
            <a:normAutofit/>
          </a:bodyPr>
          <a:lstStyle/>
          <a:p>
            <a:r>
              <a:rPr lang="en-GB" sz="1700" dirty="0"/>
              <a:t>Screen Print Evidence of:</a:t>
            </a:r>
          </a:p>
          <a:p>
            <a:r>
              <a:rPr lang="en-GB" sz="1700" dirty="0"/>
              <a:t>Inserted Organisation Chart applied to the Progressive Training Presentation from the Home Tab’s New Slide Button, then the Title and Content Slide Insert within the Slides Section.</a:t>
            </a:r>
          </a:p>
        </p:txBody>
      </p:sp>
      <p:pic>
        <p:nvPicPr>
          <p:cNvPr id="3" name="Picture 2"/>
          <p:cNvPicPr>
            <a:picLocks/>
          </p:cNvPicPr>
          <p:nvPr/>
        </p:nvPicPr>
        <p:blipFill>
          <a:blip r:embed="rId6"/>
          <a:stretch>
            <a:fillRect/>
          </a:stretch>
        </p:blipFill>
        <p:spPr>
          <a:xfrm>
            <a:off x="313184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271474460"/>
      </p:ext>
    </p:extLst>
  </p:cSld>
  <p:clrMapOvr>
    <a:masterClrMapping/>
  </p:clrMapOvr>
  <mc:AlternateContent xmlns:mc="http://schemas.openxmlformats.org/markup-compatibility/2006" xmlns:p14="http://schemas.microsoft.com/office/powerpoint/2010/main">
    <mc:Choice Requires="p14">
      <p:transition spd="slow" p14:dur="3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92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3, Charts &amp; Tables, Exercise 18, Organisation Charts"/>
          </p:cNvPr>
          <p:cNvSpPr/>
          <p:nvPr/>
        </p:nvSpPr>
        <p:spPr>
          <a:xfrm rot="10800000">
            <a:off x="544376" y="632070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3, Charts &amp; Tables, Exercise 20, Inserting Tables"/>
          </p:cNvPr>
          <p:cNvSpPr/>
          <p:nvPr/>
        </p:nvSpPr>
        <p:spPr>
          <a:xfrm>
            <a:off x="1691680" y="632070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1"/>
          <p:cNvSpPr>
            <a:spLocks noGrp="1"/>
          </p:cNvSpPr>
          <p:nvPr>
            <p:ph type="title"/>
          </p:nvPr>
        </p:nvSpPr>
        <p:spPr>
          <a:xfrm>
            <a:off x="110654" y="548680"/>
            <a:ext cx="2949178" cy="1800200"/>
          </a:xfrm>
        </p:spPr>
        <p:txBody>
          <a:bodyPr>
            <a:noAutofit/>
          </a:bodyPr>
          <a:lstStyle/>
          <a:p>
            <a:r>
              <a:rPr lang="en-GB" sz="2200" dirty="0">
                <a:solidFill>
                  <a:srgbClr val="003192"/>
                </a:solidFill>
              </a:rPr>
              <a:t>Section 3</a:t>
            </a:r>
            <a:br>
              <a:rPr lang="en-GB" sz="2200" dirty="0"/>
            </a:br>
            <a:r>
              <a:rPr lang="en-GB" sz="2200" dirty="0"/>
              <a:t>Charts &amp;  </a:t>
            </a:r>
            <a:br>
              <a:rPr lang="en-GB" sz="2200" dirty="0"/>
            </a:br>
            <a:r>
              <a:rPr lang="en-GB" sz="2200" dirty="0"/>
              <a:t>Tables</a:t>
            </a:r>
            <a:br>
              <a:rPr lang="en-GB" sz="2200" dirty="0"/>
            </a:br>
            <a:r>
              <a:rPr lang="en-GB" sz="2200" dirty="0">
                <a:solidFill>
                  <a:srgbClr val="0070C0"/>
                </a:solidFill>
              </a:rPr>
              <a:t>Exercise 19</a:t>
            </a:r>
            <a:br>
              <a:rPr lang="en-GB" sz="2200" dirty="0"/>
            </a:br>
            <a:r>
              <a:rPr lang="en-GB" sz="2200" dirty="0"/>
              <a:t>Formatting </a:t>
            </a:r>
            <a:br>
              <a:rPr lang="en-GB" sz="2200" dirty="0"/>
            </a:br>
            <a:r>
              <a:rPr lang="en-GB" sz="2200" dirty="0"/>
              <a:t>Organisation Charts</a:t>
            </a:r>
          </a:p>
        </p:txBody>
      </p:sp>
      <p:sp>
        <p:nvSpPr>
          <p:cNvPr id="21" name="Text Placeholder 3"/>
          <p:cNvSpPr>
            <a:spLocks noGrp="1"/>
          </p:cNvSpPr>
          <p:nvPr>
            <p:ph type="body" sz="half" idx="2"/>
          </p:nvPr>
        </p:nvSpPr>
        <p:spPr>
          <a:xfrm>
            <a:off x="163270" y="2437292"/>
            <a:ext cx="2968570" cy="3439980"/>
          </a:xfrm>
          <a:effectLst>
            <a:outerShdw blurRad="50800" dist="38100" dir="16200000" rotWithShape="0">
              <a:prstClr val="black">
                <a:alpha val="40000"/>
              </a:prstClr>
            </a:outerShdw>
          </a:effectLst>
        </p:spPr>
        <p:txBody>
          <a:bodyPr vert="horz" lIns="91440" tIns="45720" rIns="91440" bIns="45720" rtlCol="0">
            <a:normAutofit lnSpcReduction="10000"/>
          </a:bodyPr>
          <a:lstStyle/>
          <a:p>
            <a:r>
              <a:rPr lang="en-GB" sz="1700" dirty="0"/>
              <a:t>Screen Print Evidence for </a:t>
            </a:r>
            <a:r>
              <a:rPr lang="en-GB" sz="1700" dirty="0" err="1"/>
              <a:t>3b</a:t>
            </a:r>
            <a:r>
              <a:rPr lang="en-GB" sz="1700" dirty="0"/>
              <a:t> Objective of the Evidence Checklist:</a:t>
            </a:r>
          </a:p>
          <a:p>
            <a:r>
              <a:rPr lang="en-GB" sz="1700" dirty="0"/>
              <a:t>Inserted Organisation Chart applied to the Progressive Training Presentation from the Home Tab’s New Slide Button, then the Title and Content Slide Insert within the Slides Section, then formatted from the Design Tab’s SmartArt Styles Section and Layout Section, then enhanced using Gradient Fill, </a:t>
            </a:r>
            <a:r>
              <a:rPr lang="en-GB" sz="1700" dirty="0" err="1"/>
              <a:t>Preset</a:t>
            </a:r>
            <a:r>
              <a:rPr lang="en-GB" sz="1700" dirty="0"/>
              <a:t> Gradients and Gradient Stops from the Format Tab’s Shape Fill, Shape Outline and Shape Effects within the Shape Styles Section.</a:t>
            </a:r>
          </a:p>
        </p:txBody>
      </p:sp>
      <p:pic>
        <p:nvPicPr>
          <p:cNvPr id="4" name="Picture 3"/>
          <p:cNvPicPr>
            <a:picLocks/>
          </p:cNvPicPr>
          <p:nvPr/>
        </p:nvPicPr>
        <p:blipFill>
          <a:blip r:embed="rId6"/>
          <a:stretch>
            <a:fillRect/>
          </a:stretch>
        </p:blipFill>
        <p:spPr>
          <a:xfrm>
            <a:off x="3131840" y="189360"/>
            <a:ext cx="5760000" cy="6480000"/>
          </a:xfrm>
          <a:prstGeom prst="rect">
            <a:avLst/>
          </a:prstGeom>
          <a:ln w="25400">
            <a:solidFill>
              <a:srgbClr val="990000"/>
            </a:solidFill>
            <a:prstDash val="sysDash"/>
          </a:ln>
        </p:spPr>
      </p:pic>
      <p:sp>
        <p:nvSpPr>
          <p:cNvPr id="10" name="Bevel 9"/>
          <p:cNvSpPr/>
          <p:nvPr/>
        </p:nvSpPr>
        <p:spPr>
          <a:xfrm>
            <a:off x="1043607" y="5788860"/>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Monotype Corsiva" panose="03010101010201010101" pitchFamily="66" charset="0"/>
                <a:hlinkClick r:id="rId7" action="ppaction://hlinksldjump" tooltip="Section 3, Assessment Checklist"/>
              </a:rPr>
              <a:t>Assessment</a:t>
            </a:r>
          </a:p>
          <a:p>
            <a:pPr algn="ctr"/>
            <a:r>
              <a:rPr lang="en-GB" sz="1200" dirty="0">
                <a:solidFill>
                  <a:schemeClr val="tx1"/>
                </a:solidFill>
                <a:latin typeface="Monotype Corsiva" panose="03010101010201010101" pitchFamily="66" charset="0"/>
                <a:hlinkClick r:id="rId7" action="ppaction://hlinksldjump" tooltip="Section 3, Assessment Checklist"/>
              </a:rPr>
              <a:t>Checklist</a:t>
            </a:r>
            <a:endParaRPr lang="en-GB" sz="1200" dirty="0">
              <a:solidFill>
                <a:schemeClr val="tx1"/>
              </a:solidFill>
              <a:latin typeface="Monotype Corsiva" panose="03010101010201010101" pitchFamily="66" charset="0"/>
            </a:endParaRPr>
          </a:p>
        </p:txBody>
      </p:sp>
    </p:spTree>
    <p:extLst>
      <p:ext uri="{BB962C8B-B14F-4D97-AF65-F5344CB8AC3E}">
        <p14:creationId xmlns:p14="http://schemas.microsoft.com/office/powerpoint/2010/main" val="2162500938"/>
      </p:ext>
    </p:extLst>
  </p:cSld>
  <p:clrMapOvr>
    <a:masterClrMapping/>
  </p:clrMapOvr>
  <mc:AlternateContent xmlns:mc="http://schemas.openxmlformats.org/markup-compatibility/2006" xmlns:p14="http://schemas.microsoft.com/office/powerpoint/2010/main">
    <mc:Choice Requires="p14">
      <p:transition spd="slow" p14:dur="3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0"/>
                                        </p:tgtEl>
                                        <p:attrNameLst>
                                          <p:attrName>style.visibility</p:attrName>
                                        </p:attrNameLst>
                                      </p:cBhvr>
                                      <p:to>
                                        <p:strVal val="visible"/>
                                      </p:to>
                                    </p:set>
                                    <p:animEffect transition="in" filter="fade">
                                      <p:cBhvr>
                                        <p:cTn id="16"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51520" y="1938072"/>
            <a:ext cx="2736304" cy="3363136"/>
          </a:xfrm>
          <a:effectLst>
            <a:outerShdw blurRad="50800" dist="38100" dir="16200000" rotWithShape="0">
              <a:prstClr val="black">
                <a:alpha val="40000"/>
              </a:prstClr>
            </a:outerShdw>
          </a:effectLst>
        </p:spPr>
        <p:txBody>
          <a:bodyPr>
            <a:normAutofit fontScale="92500" lnSpcReduction="20000"/>
          </a:bodyPr>
          <a:lstStyle/>
          <a:p>
            <a:r>
              <a:rPr lang="en-GB" sz="1700" dirty="0"/>
              <a:t>Screen Print Evidence for </a:t>
            </a:r>
            <a:r>
              <a:rPr lang="en-GB" sz="1700" dirty="0" err="1"/>
              <a:t>2d</a:t>
            </a:r>
            <a:r>
              <a:rPr lang="en-GB" sz="1700" dirty="0"/>
              <a:t> Objective of the Evidence Checklist:</a:t>
            </a:r>
          </a:p>
          <a:p>
            <a:r>
              <a:rPr lang="en-GB" sz="1700" dirty="0"/>
              <a:t>Embedding all characters from the File Tab’s Options, then the Save Selection from the PowerPoint Options Dialog Box, then the Embed Fonts In The File Selection, Embed all characters (best for editing by other people) Selection, then the OK Button.</a:t>
            </a:r>
          </a:p>
          <a:p>
            <a:r>
              <a:rPr lang="en-GB" sz="1700" dirty="0"/>
              <a:t>Used in the case of another PC not having the original fonts installed then the presentation will still be able to display the Font Styles correctly.</a:t>
            </a:r>
          </a:p>
          <a:p>
            <a:endParaRPr lang="en-GB" dirty="0">
              <a:effectLst/>
            </a:endParaRPr>
          </a:p>
          <a:p>
            <a:endParaRPr lang="en-GB" dirty="0"/>
          </a:p>
        </p:txBody>
      </p:sp>
      <p:sp>
        <p:nvSpPr>
          <p:cNvPr id="14" name="Right Arrow 13">
            <a:hlinkClick r:id="rId3" action="ppaction://hlinksldjump" tooltip="Contents Slide"/>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3"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3"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1, Preparation, Exercise 1a, Style Sheet"/>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p:cNvPicPr>
          <p:nvPr/>
        </p:nvPicPr>
        <p:blipFill>
          <a:blip r:embed="rId6"/>
          <a:stretch>
            <a:fillRect/>
          </a:stretch>
        </p:blipFill>
        <p:spPr>
          <a:xfrm>
            <a:off x="3131840" y="194232"/>
            <a:ext cx="5760000" cy="6480000"/>
          </a:xfrm>
          <a:prstGeom prst="rect">
            <a:avLst/>
          </a:prstGeom>
          <a:ln w="25400">
            <a:solidFill>
              <a:srgbClr val="990000"/>
            </a:solidFill>
            <a:prstDash val="sysDash"/>
          </a:ln>
        </p:spPr>
      </p:pic>
      <p:sp>
        <p:nvSpPr>
          <p:cNvPr id="5" name="Bevel 4">
            <a:hlinkClick r:id="rId7" action="ppaction://hlinksldjump" tooltip="Section 1 Evidence Checklist"/>
          </p:cNvPr>
          <p:cNvSpPr/>
          <p:nvPr/>
        </p:nvSpPr>
        <p:spPr>
          <a:xfrm>
            <a:off x="1043607" y="5356812"/>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Monotype Corsiva" panose="03010101010201010101" pitchFamily="66" charset="0"/>
                <a:hlinkClick r:id="rId7" action="ppaction://hlinksldjump" tooltip="Section 1, Assessment Checklist"/>
              </a:rPr>
              <a:t>Assessment</a:t>
            </a:r>
          </a:p>
          <a:p>
            <a:pPr algn="ctr"/>
            <a:r>
              <a:rPr lang="en-GB" sz="1200" dirty="0">
                <a:solidFill>
                  <a:schemeClr val="tx1"/>
                </a:solidFill>
                <a:latin typeface="Monotype Corsiva" panose="03010101010201010101" pitchFamily="66" charset="0"/>
                <a:hlinkClick r:id="rId7" action="ppaction://hlinksldjump" tooltip="Section 1, Assessment Checklist"/>
              </a:rPr>
              <a:t>Checklist</a:t>
            </a:r>
            <a:endParaRPr lang="en-GB" sz="1200" dirty="0">
              <a:solidFill>
                <a:schemeClr val="tx1"/>
              </a:solidFill>
              <a:latin typeface="Monotype Corsiva" panose="03010101010201010101" pitchFamily="66" charset="0"/>
            </a:endParaRPr>
          </a:p>
        </p:txBody>
      </p:sp>
      <p:sp>
        <p:nvSpPr>
          <p:cNvPr id="13" name="Title 1"/>
          <p:cNvSpPr>
            <a:spLocks noGrp="1"/>
          </p:cNvSpPr>
          <p:nvPr>
            <p:ph type="title"/>
          </p:nvPr>
        </p:nvSpPr>
        <p:spPr>
          <a:xfrm>
            <a:off x="611728" y="260816"/>
            <a:ext cx="2088064" cy="1512000"/>
          </a:xfrm>
        </p:spPr>
        <p:txBody>
          <a:bodyPr>
            <a:noAutofit/>
          </a:bodyPr>
          <a:lstStyle/>
          <a:p>
            <a:r>
              <a:rPr lang="en-GB" sz="2200" dirty="0">
                <a:solidFill>
                  <a:srgbClr val="003192"/>
                </a:solidFill>
              </a:rPr>
              <a:t>Section 1</a:t>
            </a:r>
            <a:br>
              <a:rPr lang="en-GB" sz="2200" dirty="0">
                <a:solidFill>
                  <a:srgbClr val="003192"/>
                </a:solidFill>
              </a:rPr>
            </a:br>
            <a:r>
              <a:rPr lang="en-GB" sz="2200" dirty="0"/>
              <a:t>Preparation</a:t>
            </a:r>
            <a:br>
              <a:rPr lang="en-GB" sz="2200" dirty="0"/>
            </a:br>
            <a:r>
              <a:rPr lang="en-GB" sz="2200" dirty="0">
                <a:solidFill>
                  <a:srgbClr val="0070C0"/>
                </a:solidFill>
              </a:rPr>
              <a:t>Exercise 1</a:t>
            </a:r>
            <a:br>
              <a:rPr lang="en-GB" sz="2200" dirty="0">
                <a:solidFill>
                  <a:srgbClr val="0070C0"/>
                </a:solidFill>
              </a:rPr>
            </a:br>
            <a:r>
              <a:rPr lang="en-GB" sz="2200" dirty="0"/>
              <a:t>Styles Preparation</a:t>
            </a:r>
          </a:p>
        </p:txBody>
      </p:sp>
    </p:spTree>
    <p:extLst>
      <p:ext uri="{BB962C8B-B14F-4D97-AF65-F5344CB8AC3E}">
        <p14:creationId xmlns:p14="http://schemas.microsoft.com/office/powerpoint/2010/main" val="3166832538"/>
      </p:ext>
    </p:extLst>
  </p:cSld>
  <p:clrMapOvr>
    <a:masterClrMapping/>
  </p:clrMapOvr>
  <mc:AlternateContent xmlns:mc="http://schemas.openxmlformats.org/markup-compatibility/2006" xmlns:p14="http://schemas.microsoft.com/office/powerpoint/2010/main">
    <mc:Choice Requires="p14">
      <p:transition spd="slow" p14:dur="3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5"/>
                                        </p:tgtEl>
                                        <p:attrNameLst>
                                          <p:attrName>style.visibility</p:attrName>
                                        </p:attrNameLst>
                                      </p:cBhvr>
                                      <p:to>
                                        <p:strVal val="visible"/>
                                      </p:to>
                                    </p:set>
                                    <p:animEffect transition="in" filter="fade">
                                      <p:cBhvr>
                                        <p:cTn id="16"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92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3, Charts &amp; Tables, Exercise 19, Formatting Organisation Chart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3, Charts &amp; Tables, Exercise 21, Inserting Chart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1"/>
          <p:cNvSpPr>
            <a:spLocks noGrp="1"/>
          </p:cNvSpPr>
          <p:nvPr>
            <p:ph type="title"/>
          </p:nvPr>
        </p:nvSpPr>
        <p:spPr>
          <a:xfrm>
            <a:off x="110654" y="548680"/>
            <a:ext cx="2949178" cy="1800000"/>
          </a:xfrm>
        </p:spPr>
        <p:txBody>
          <a:bodyPr>
            <a:noAutofit/>
          </a:bodyPr>
          <a:lstStyle/>
          <a:p>
            <a:r>
              <a:rPr lang="en-GB" sz="2200" dirty="0">
                <a:solidFill>
                  <a:srgbClr val="003192"/>
                </a:solidFill>
              </a:rPr>
              <a:t>Section 3</a:t>
            </a:r>
            <a:br>
              <a:rPr lang="en-GB" sz="2200" dirty="0"/>
            </a:br>
            <a:r>
              <a:rPr lang="en-GB" sz="2200" dirty="0"/>
              <a:t>Charts &amp; </a:t>
            </a:r>
            <a:br>
              <a:rPr lang="en-GB" sz="2200" dirty="0"/>
            </a:br>
            <a:r>
              <a:rPr lang="en-GB" sz="2200" dirty="0"/>
              <a:t>Tables</a:t>
            </a:r>
            <a:br>
              <a:rPr lang="en-GB" sz="2200" dirty="0"/>
            </a:br>
            <a:r>
              <a:rPr lang="en-GB" sz="2200" dirty="0">
                <a:solidFill>
                  <a:srgbClr val="0070C0"/>
                </a:solidFill>
              </a:rPr>
              <a:t>Exercise 20</a:t>
            </a:r>
            <a:br>
              <a:rPr lang="en-GB" sz="2200" dirty="0"/>
            </a:br>
            <a:r>
              <a:rPr lang="en-GB" sz="2200" dirty="0"/>
              <a:t>Inserting</a:t>
            </a:r>
            <a:br>
              <a:rPr lang="en-GB" sz="2200" dirty="0"/>
            </a:br>
            <a:r>
              <a:rPr lang="en-GB" sz="2200" dirty="0"/>
              <a:t>Tables</a:t>
            </a:r>
          </a:p>
        </p:txBody>
      </p:sp>
      <p:sp>
        <p:nvSpPr>
          <p:cNvPr id="21" name="Text Placeholder 3"/>
          <p:cNvSpPr>
            <a:spLocks noGrp="1"/>
          </p:cNvSpPr>
          <p:nvPr>
            <p:ph type="body" sz="half" idx="2"/>
          </p:nvPr>
        </p:nvSpPr>
        <p:spPr>
          <a:xfrm>
            <a:off x="251520" y="2493128"/>
            <a:ext cx="2736304" cy="3312136"/>
          </a:xfrm>
          <a:effectLst>
            <a:outerShdw blurRad="50800" dist="38100" dir="16200000" rotWithShape="0">
              <a:prstClr val="black">
                <a:alpha val="40000"/>
              </a:prstClr>
            </a:outerShdw>
          </a:effectLst>
        </p:spPr>
        <p:txBody>
          <a:bodyPr vert="horz" lIns="91440" tIns="45720" rIns="91440" bIns="45720" rtlCol="0">
            <a:normAutofit fontScale="92500"/>
          </a:bodyPr>
          <a:lstStyle/>
          <a:p>
            <a:r>
              <a:rPr lang="en-GB" sz="1700" dirty="0"/>
              <a:t>Screen Print Evidence of:</a:t>
            </a:r>
          </a:p>
          <a:p>
            <a:r>
              <a:rPr lang="en-GB" sz="1700" dirty="0"/>
              <a:t>Inserted Table applied to the Progressive Training Presentation from the Home Tab’s New Slide Button, then the Title and Content Slide Insert within the Slides Section, then from the Tables Design Tab Selection a pre-designed Table layout applied from the Tables Styles Selection. </a:t>
            </a:r>
          </a:p>
          <a:p>
            <a:r>
              <a:rPr lang="en-GB" sz="1700" dirty="0"/>
              <a:t>Table alignments applied using the Handles and Alignment Objects Button within the Layout Tab.</a:t>
            </a:r>
          </a:p>
        </p:txBody>
      </p:sp>
      <p:pic>
        <p:nvPicPr>
          <p:cNvPr id="2" name="Picture 1"/>
          <p:cNvPicPr>
            <a:picLocks/>
          </p:cNvPicPr>
          <p:nvPr/>
        </p:nvPicPr>
        <p:blipFill>
          <a:blip r:embed="rId6"/>
          <a:stretch>
            <a:fillRect/>
          </a:stretch>
        </p:blipFill>
        <p:spPr>
          <a:xfrm>
            <a:off x="313499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2819100184"/>
      </p:ext>
    </p:extLst>
  </p:cSld>
  <p:clrMapOvr>
    <a:masterClrMapping/>
  </p:clrMapOvr>
  <mc:AlternateContent xmlns:mc="http://schemas.openxmlformats.org/markup-compatibility/2006" xmlns:p14="http://schemas.microsoft.com/office/powerpoint/2010/main">
    <mc:Choice Requires="p14">
      <p:transition spd="slow" p14:dur="3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77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3, Charts &amp; Tables, Exercise 20, Inserting Table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3, Charts &amp; Tables, Exercise 22, Formatting Chart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1"/>
          <p:cNvSpPr>
            <a:spLocks noGrp="1"/>
          </p:cNvSpPr>
          <p:nvPr>
            <p:ph type="title"/>
          </p:nvPr>
        </p:nvSpPr>
        <p:spPr>
          <a:xfrm>
            <a:off x="110654" y="548680"/>
            <a:ext cx="2949178" cy="1800000"/>
          </a:xfrm>
        </p:spPr>
        <p:txBody>
          <a:bodyPr>
            <a:noAutofit/>
          </a:bodyPr>
          <a:lstStyle/>
          <a:p>
            <a:r>
              <a:rPr lang="en-GB" sz="2200" dirty="0">
                <a:solidFill>
                  <a:srgbClr val="003192"/>
                </a:solidFill>
              </a:rPr>
              <a:t>Section 3</a:t>
            </a:r>
            <a:br>
              <a:rPr lang="en-GB" sz="2200" dirty="0"/>
            </a:br>
            <a:r>
              <a:rPr lang="en-GB" sz="2200" dirty="0"/>
              <a:t>Charts &amp; </a:t>
            </a:r>
            <a:br>
              <a:rPr lang="en-GB" sz="2200" dirty="0"/>
            </a:br>
            <a:r>
              <a:rPr lang="en-GB" sz="2200" dirty="0"/>
              <a:t>Tables</a:t>
            </a:r>
            <a:br>
              <a:rPr lang="en-GB" sz="2200" dirty="0"/>
            </a:br>
            <a:r>
              <a:rPr lang="en-GB" sz="2200" dirty="0">
                <a:solidFill>
                  <a:srgbClr val="0070C0"/>
                </a:solidFill>
              </a:rPr>
              <a:t>Exercise 21</a:t>
            </a:r>
            <a:br>
              <a:rPr lang="en-GB" sz="2200" dirty="0"/>
            </a:br>
            <a:r>
              <a:rPr lang="en-GB" sz="2200" dirty="0"/>
              <a:t>Inserting</a:t>
            </a:r>
            <a:br>
              <a:rPr lang="en-GB" sz="2200" dirty="0"/>
            </a:br>
            <a:r>
              <a:rPr lang="en-GB" sz="2200" dirty="0"/>
              <a:t>Charts</a:t>
            </a:r>
          </a:p>
        </p:txBody>
      </p:sp>
      <p:sp>
        <p:nvSpPr>
          <p:cNvPr id="21" name="Text Placeholder 3"/>
          <p:cNvSpPr>
            <a:spLocks noGrp="1"/>
          </p:cNvSpPr>
          <p:nvPr>
            <p:ph type="body" sz="half" idx="2"/>
          </p:nvPr>
        </p:nvSpPr>
        <p:spPr>
          <a:xfrm>
            <a:off x="251520" y="2493128"/>
            <a:ext cx="2736304" cy="2952096"/>
          </a:xfrm>
          <a:effectLst>
            <a:outerShdw blurRad="50800" dist="38100" dir="16200000" rotWithShape="0">
              <a:prstClr val="black">
                <a:alpha val="40000"/>
              </a:prstClr>
            </a:outerShdw>
          </a:effectLst>
        </p:spPr>
        <p:txBody>
          <a:bodyPr vert="horz" lIns="91440" tIns="45720" rIns="91440" bIns="45720" rtlCol="0">
            <a:normAutofit/>
          </a:bodyPr>
          <a:lstStyle/>
          <a:p>
            <a:r>
              <a:rPr lang="en-GB" sz="1700" dirty="0"/>
              <a:t>Screen Print Evidence of:</a:t>
            </a:r>
          </a:p>
          <a:p>
            <a:r>
              <a:rPr lang="en-GB" sz="1700" dirty="0"/>
              <a:t>Inserted Column Chart applied to the </a:t>
            </a:r>
            <a:r>
              <a:rPr lang="en-GB" sz="1700" dirty="0" err="1"/>
              <a:t>Presentation2</a:t>
            </a:r>
            <a:r>
              <a:rPr lang="en-GB" sz="1700" dirty="0"/>
              <a:t> Presentation from the Home Tab’s New Slide Button, then the Title and Content Slide Insert within the Slides Section.</a:t>
            </a:r>
          </a:p>
          <a:p>
            <a:r>
              <a:rPr lang="en-GB" sz="1700" dirty="0"/>
              <a:t>Figures entered using Two Series.</a:t>
            </a:r>
          </a:p>
          <a:p>
            <a:endParaRPr lang="en-GB" sz="1700" dirty="0"/>
          </a:p>
        </p:txBody>
      </p:sp>
      <p:pic>
        <p:nvPicPr>
          <p:cNvPr id="4" name="Picture 3"/>
          <p:cNvPicPr>
            <a:picLocks/>
          </p:cNvPicPr>
          <p:nvPr/>
        </p:nvPicPr>
        <p:blipFill>
          <a:blip r:embed="rId6"/>
          <a:stretch>
            <a:fillRect/>
          </a:stretch>
        </p:blipFill>
        <p:spPr>
          <a:xfrm>
            <a:off x="3131840" y="188913"/>
            <a:ext cx="5760000" cy="6480000"/>
          </a:xfrm>
          <a:prstGeom prst="rect">
            <a:avLst/>
          </a:prstGeom>
          <a:ln w="25400">
            <a:solidFill>
              <a:srgbClr val="990000"/>
            </a:solidFill>
            <a:prstDash val="sysDash"/>
          </a:ln>
        </p:spPr>
      </p:pic>
      <p:sp>
        <p:nvSpPr>
          <p:cNvPr id="10" name="Text Placeholder 3"/>
          <p:cNvSpPr txBox="1">
            <a:spLocks/>
          </p:cNvSpPr>
          <p:nvPr/>
        </p:nvSpPr>
        <p:spPr>
          <a:xfrm>
            <a:off x="4927215" y="2132856"/>
            <a:ext cx="2736304" cy="29520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100" b="0" kern="1200">
                <a:solidFill>
                  <a:srgbClr val="0070C0"/>
                </a:solidFill>
                <a:effectLst>
                  <a:outerShdw blurRad="38100" dist="38100" dir="2700000" algn="tl">
                    <a:srgbClr val="000000">
                      <a:alpha val="43137"/>
                    </a:srgbClr>
                  </a:outerShdw>
                </a:effectLst>
                <a:latin typeface="Monotype Corsiva" panose="03010101010201010101"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rgbClr val="00B0F0"/>
                </a:solidFill>
                <a:effectLst>
                  <a:outerShdw blurRad="38100" dist="38100" dir="2700000" algn="tl">
                    <a:srgbClr val="000000">
                      <a:alpha val="43137"/>
                    </a:srgbClr>
                  </a:outerShdw>
                </a:effectLst>
                <a:latin typeface="Monotype Corsiva" panose="03010101010201010101"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4237386832"/>
      </p:ext>
    </p:extLst>
  </p:cSld>
  <p:clrMapOvr>
    <a:masterClrMapping/>
  </p:clrMapOvr>
  <mc:AlternateContent xmlns:mc="http://schemas.openxmlformats.org/markup-compatibility/2006" xmlns:p14="http://schemas.microsoft.com/office/powerpoint/2010/main">
    <mc:Choice Requires="p14">
      <p:transition spd="slow" p14:dur="3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3, Charts &amp; Tables, Exercise 21, Inserting Chart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3, Charts &amp; Tables, Exercise 23, Importing Chart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1"/>
          <p:cNvSpPr>
            <a:spLocks noGrp="1"/>
          </p:cNvSpPr>
          <p:nvPr>
            <p:ph type="title"/>
          </p:nvPr>
        </p:nvSpPr>
        <p:spPr>
          <a:xfrm>
            <a:off x="110654" y="548680"/>
            <a:ext cx="2949178" cy="1800000"/>
          </a:xfrm>
        </p:spPr>
        <p:txBody>
          <a:bodyPr>
            <a:noAutofit/>
          </a:bodyPr>
          <a:lstStyle/>
          <a:p>
            <a:r>
              <a:rPr lang="en-GB" sz="2200" dirty="0">
                <a:solidFill>
                  <a:srgbClr val="003192"/>
                </a:solidFill>
              </a:rPr>
              <a:t>Section 3</a:t>
            </a:r>
            <a:br>
              <a:rPr lang="en-GB" sz="2200" dirty="0"/>
            </a:br>
            <a:r>
              <a:rPr lang="en-GB" sz="2200" dirty="0"/>
              <a:t>Charts &amp; </a:t>
            </a:r>
            <a:br>
              <a:rPr lang="en-GB" sz="2200" dirty="0"/>
            </a:br>
            <a:r>
              <a:rPr lang="en-GB" sz="2200" dirty="0"/>
              <a:t>Tables</a:t>
            </a:r>
            <a:br>
              <a:rPr lang="en-GB" sz="2200" dirty="0"/>
            </a:br>
            <a:r>
              <a:rPr lang="en-GB" sz="2200" dirty="0">
                <a:solidFill>
                  <a:srgbClr val="0070C0"/>
                </a:solidFill>
              </a:rPr>
              <a:t>Exercise 22</a:t>
            </a:r>
            <a:br>
              <a:rPr lang="en-GB" sz="2200" dirty="0"/>
            </a:br>
            <a:r>
              <a:rPr lang="en-GB" sz="2200" dirty="0"/>
              <a:t>Formatting</a:t>
            </a:r>
            <a:br>
              <a:rPr lang="en-GB" sz="2200" dirty="0"/>
            </a:br>
            <a:r>
              <a:rPr lang="en-GB" sz="2200" dirty="0"/>
              <a:t>Charts</a:t>
            </a:r>
          </a:p>
        </p:txBody>
      </p:sp>
      <p:sp>
        <p:nvSpPr>
          <p:cNvPr id="21" name="Text Placeholder 3"/>
          <p:cNvSpPr>
            <a:spLocks noGrp="1"/>
          </p:cNvSpPr>
          <p:nvPr>
            <p:ph type="body" sz="half" idx="2"/>
          </p:nvPr>
        </p:nvSpPr>
        <p:spPr>
          <a:xfrm>
            <a:off x="251520" y="2493128"/>
            <a:ext cx="2736304" cy="2952096"/>
          </a:xfrm>
          <a:effectLst>
            <a:outerShdw blurRad="50800" dist="38100" dir="16200000" rotWithShape="0">
              <a:prstClr val="black">
                <a:alpha val="40000"/>
              </a:prstClr>
            </a:outerShdw>
          </a:effectLst>
        </p:spPr>
        <p:txBody>
          <a:bodyPr vert="horz" lIns="91440" tIns="45720" rIns="91440" bIns="45720" rtlCol="0">
            <a:normAutofit/>
          </a:bodyPr>
          <a:lstStyle/>
          <a:p>
            <a:r>
              <a:rPr lang="en-GB" sz="1700" dirty="0"/>
              <a:t>Screen Print Evidence of:</a:t>
            </a:r>
          </a:p>
          <a:p>
            <a:r>
              <a:rPr lang="en-GB" sz="1700" dirty="0"/>
              <a:t>Inserted Column Chart applied to the Charts Presentation from the Home Tab’s New Slide Button, then the Title and Content Slide Insert within the Slides Section, then Formats applied from the Format Plot Area Task Pane.</a:t>
            </a:r>
          </a:p>
          <a:p>
            <a:endParaRPr lang="en-GB" sz="1700" dirty="0"/>
          </a:p>
        </p:txBody>
      </p:sp>
      <p:pic>
        <p:nvPicPr>
          <p:cNvPr id="2" name="Picture 1"/>
          <p:cNvPicPr>
            <a:picLocks noChangeAspect="1"/>
          </p:cNvPicPr>
          <p:nvPr/>
        </p:nvPicPr>
        <p:blipFill>
          <a:blip r:embed="rId6"/>
          <a:stretch>
            <a:fillRect/>
          </a:stretch>
        </p:blipFill>
        <p:spPr>
          <a:xfrm>
            <a:off x="5148066" y="3950137"/>
            <a:ext cx="19045" cy="19041"/>
          </a:xfrm>
          <a:prstGeom prst="rect">
            <a:avLst/>
          </a:prstGeom>
        </p:spPr>
      </p:pic>
      <p:pic>
        <p:nvPicPr>
          <p:cNvPr id="5" name="Picture 4"/>
          <p:cNvPicPr>
            <a:picLocks/>
          </p:cNvPicPr>
          <p:nvPr/>
        </p:nvPicPr>
        <p:blipFill>
          <a:blip r:embed="rId7"/>
          <a:stretch>
            <a:fillRect/>
          </a:stretch>
        </p:blipFill>
        <p:spPr>
          <a:xfrm>
            <a:off x="3134990" y="18864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1391117266"/>
      </p:ext>
    </p:extLst>
  </p:cSld>
  <p:clrMapOvr>
    <a:masterClrMapping/>
  </p:clrMapOvr>
  <mc:AlternateContent xmlns:mc="http://schemas.openxmlformats.org/markup-compatibility/2006" xmlns:p14="http://schemas.microsoft.com/office/powerpoint/2010/main">
    <mc:Choice Requires="p14">
      <p:transition spd="slow" p14:dur="3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3, Charts &amp; Tables, Exercise 22, Formatting Chart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3, Charts &amp; Tables, Evidence Assessment 6"/>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1"/>
          <p:cNvSpPr>
            <a:spLocks noGrp="1"/>
          </p:cNvSpPr>
          <p:nvPr>
            <p:ph type="title"/>
          </p:nvPr>
        </p:nvSpPr>
        <p:spPr>
          <a:xfrm>
            <a:off x="110654" y="548680"/>
            <a:ext cx="2949178" cy="1800000"/>
          </a:xfrm>
        </p:spPr>
        <p:txBody>
          <a:bodyPr>
            <a:noAutofit/>
          </a:bodyPr>
          <a:lstStyle/>
          <a:p>
            <a:r>
              <a:rPr lang="en-GB" sz="2200" dirty="0">
                <a:solidFill>
                  <a:srgbClr val="003192"/>
                </a:solidFill>
              </a:rPr>
              <a:t>Section 3</a:t>
            </a:r>
            <a:br>
              <a:rPr lang="en-GB" sz="2200" dirty="0"/>
            </a:br>
            <a:r>
              <a:rPr lang="en-GB" sz="2200" dirty="0"/>
              <a:t>Charts &amp; </a:t>
            </a:r>
            <a:br>
              <a:rPr lang="en-GB" sz="2200" dirty="0"/>
            </a:br>
            <a:r>
              <a:rPr lang="en-GB" sz="2200" dirty="0"/>
              <a:t>Tables</a:t>
            </a:r>
            <a:br>
              <a:rPr lang="en-GB" sz="2200" dirty="0"/>
            </a:br>
            <a:r>
              <a:rPr lang="en-GB" sz="2200" dirty="0">
                <a:solidFill>
                  <a:srgbClr val="0070C0"/>
                </a:solidFill>
              </a:rPr>
              <a:t>Exercise 23</a:t>
            </a:r>
            <a:br>
              <a:rPr lang="en-GB" sz="2200" dirty="0"/>
            </a:br>
            <a:r>
              <a:rPr lang="en-GB" sz="2200" dirty="0"/>
              <a:t>Importing</a:t>
            </a:r>
            <a:br>
              <a:rPr lang="en-GB" sz="2200" dirty="0"/>
            </a:br>
            <a:r>
              <a:rPr lang="en-GB" sz="2200" dirty="0"/>
              <a:t>Charts</a:t>
            </a:r>
          </a:p>
        </p:txBody>
      </p:sp>
      <p:sp>
        <p:nvSpPr>
          <p:cNvPr id="21" name="Text Placeholder 3"/>
          <p:cNvSpPr>
            <a:spLocks noGrp="1"/>
          </p:cNvSpPr>
          <p:nvPr>
            <p:ph type="body" sz="half" idx="2"/>
          </p:nvPr>
        </p:nvSpPr>
        <p:spPr>
          <a:xfrm>
            <a:off x="251520" y="2493128"/>
            <a:ext cx="2736304" cy="2952096"/>
          </a:xfrm>
          <a:effectLst>
            <a:outerShdw blurRad="50800" dist="38100" dir="16200000" rotWithShape="0">
              <a:prstClr val="black">
                <a:alpha val="40000"/>
              </a:prstClr>
            </a:outerShdw>
          </a:effectLst>
        </p:spPr>
        <p:txBody>
          <a:bodyPr vert="horz" lIns="91440" tIns="45720" rIns="91440" bIns="45720" rtlCol="0">
            <a:normAutofit/>
          </a:bodyPr>
          <a:lstStyle/>
          <a:p>
            <a:r>
              <a:rPr lang="en-GB" sz="1700" dirty="0"/>
              <a:t>Screen Print Evidence of:</a:t>
            </a:r>
          </a:p>
          <a:p>
            <a:r>
              <a:rPr lang="en-GB" sz="1700" dirty="0"/>
              <a:t>Imported Column Chart to  the Progressive Training Presentation from the Figures Spreadsheet using the Paste Special Dialog Box Function.</a:t>
            </a:r>
          </a:p>
          <a:p>
            <a:endParaRPr lang="en-GB" sz="1700" dirty="0"/>
          </a:p>
        </p:txBody>
      </p:sp>
      <p:pic>
        <p:nvPicPr>
          <p:cNvPr id="2" name="Picture 1"/>
          <p:cNvPicPr>
            <a:picLocks/>
          </p:cNvPicPr>
          <p:nvPr/>
        </p:nvPicPr>
        <p:blipFill>
          <a:blip r:embed="rId6"/>
          <a:stretch>
            <a:fillRect/>
          </a:stretch>
        </p:blipFill>
        <p:spPr>
          <a:xfrm>
            <a:off x="3134990" y="188913"/>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3800587351"/>
      </p:ext>
    </p:extLst>
  </p:cSld>
  <p:clrMapOvr>
    <a:masterClrMapping/>
  </p:clrMapOvr>
  <mc:AlternateContent xmlns:mc="http://schemas.openxmlformats.org/markup-compatibility/2006" xmlns:p14="http://schemas.microsoft.com/office/powerpoint/2010/main">
    <mc:Choice Requires="p14">
      <p:transition spd="slow" p14:dur="3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3, Charts &amp; Tables, Exercise 23, Importing Chart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3, Charts &amp; Tables, Evidence Assessment 7"/>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1"/>
          <p:cNvSpPr>
            <a:spLocks noGrp="1"/>
          </p:cNvSpPr>
          <p:nvPr>
            <p:ph type="title"/>
          </p:nvPr>
        </p:nvSpPr>
        <p:spPr>
          <a:xfrm>
            <a:off x="110654" y="260648"/>
            <a:ext cx="2949178" cy="1800000"/>
          </a:xfrm>
        </p:spPr>
        <p:txBody>
          <a:bodyPr>
            <a:noAutofit/>
          </a:bodyPr>
          <a:lstStyle/>
          <a:p>
            <a:r>
              <a:rPr lang="en-GB" sz="2200" dirty="0">
                <a:solidFill>
                  <a:srgbClr val="003192"/>
                </a:solidFill>
              </a:rPr>
              <a:t>Section 3</a:t>
            </a:r>
            <a:br>
              <a:rPr lang="en-GB" sz="2200" dirty="0"/>
            </a:br>
            <a:r>
              <a:rPr lang="en-GB" sz="2200" dirty="0"/>
              <a:t>Charts &amp; </a:t>
            </a:r>
            <a:br>
              <a:rPr lang="en-GB" sz="2200" dirty="0"/>
            </a:br>
            <a:r>
              <a:rPr lang="en-GB" sz="2200" dirty="0"/>
              <a:t>Tables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6</a:t>
            </a:r>
          </a:p>
        </p:txBody>
      </p:sp>
      <p:sp>
        <p:nvSpPr>
          <p:cNvPr id="21" name="Text Placeholder 3"/>
          <p:cNvSpPr>
            <a:spLocks noGrp="1"/>
          </p:cNvSpPr>
          <p:nvPr>
            <p:ph type="body" sz="half" idx="2"/>
          </p:nvPr>
        </p:nvSpPr>
        <p:spPr>
          <a:xfrm>
            <a:off x="251520" y="2204864"/>
            <a:ext cx="2736304" cy="2952096"/>
          </a:xfrm>
          <a:effectLst>
            <a:outerShdw blurRad="50800" dist="38100" dir="16200000" rotWithShape="0">
              <a:prstClr val="black">
                <a:alpha val="40000"/>
              </a:prstClr>
            </a:outerShdw>
          </a:effectLst>
        </p:spPr>
        <p:txBody>
          <a:bodyPr vert="horz" lIns="91440" tIns="45720" rIns="91440" bIns="45720" rtlCol="0">
            <a:normAutofit lnSpcReduction="10000"/>
          </a:bodyPr>
          <a:lstStyle/>
          <a:p>
            <a:r>
              <a:rPr lang="en-GB" sz="1700" dirty="0"/>
              <a:t>Screen Print Evidence for </a:t>
            </a:r>
            <a:r>
              <a:rPr lang="en-GB" sz="1700" dirty="0" err="1"/>
              <a:t>3b</a:t>
            </a:r>
            <a:r>
              <a:rPr lang="en-GB" sz="1700" dirty="0"/>
              <a:t> Objective of the Evidence Checklist:</a:t>
            </a:r>
          </a:p>
          <a:p>
            <a:r>
              <a:rPr lang="en-GB" sz="1700" dirty="0"/>
              <a:t>Inserted Organisation Chart applied to the High Close Presentation from the Home Tab’s New Slide Button, then the Title and Content Slide Insert within the Slides Section, then edited from the Add Shapes Button from the SmartArt Tools Tab.</a:t>
            </a:r>
          </a:p>
          <a:p>
            <a:endParaRPr lang="en-GB" sz="1700" dirty="0"/>
          </a:p>
          <a:p>
            <a:endParaRPr lang="en-GB" sz="1700" dirty="0"/>
          </a:p>
        </p:txBody>
      </p:sp>
      <p:pic>
        <p:nvPicPr>
          <p:cNvPr id="4" name="Picture 3"/>
          <p:cNvPicPr>
            <a:picLocks/>
          </p:cNvPicPr>
          <p:nvPr/>
        </p:nvPicPr>
        <p:blipFill>
          <a:blip r:embed="rId6"/>
          <a:stretch>
            <a:fillRect/>
          </a:stretch>
        </p:blipFill>
        <p:spPr>
          <a:xfrm>
            <a:off x="3134990" y="189360"/>
            <a:ext cx="5760000" cy="6480000"/>
          </a:xfrm>
          <a:prstGeom prst="rect">
            <a:avLst/>
          </a:prstGeom>
          <a:ln w="25400">
            <a:solidFill>
              <a:srgbClr val="990000"/>
            </a:solidFill>
            <a:prstDash val="sysDash"/>
          </a:ln>
        </p:spPr>
      </p:pic>
      <p:sp>
        <p:nvSpPr>
          <p:cNvPr id="12" name="Bevel 11"/>
          <p:cNvSpPr/>
          <p:nvPr/>
        </p:nvSpPr>
        <p:spPr>
          <a:xfrm>
            <a:off x="1043607" y="5356812"/>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Monotype Corsiva" panose="03010101010201010101" pitchFamily="66" charset="0"/>
                <a:hlinkClick r:id="rId7" action="ppaction://hlinksldjump" tooltip="Section 3, Assessment Checklist"/>
              </a:rPr>
              <a:t>Assessment</a:t>
            </a:r>
          </a:p>
          <a:p>
            <a:pPr algn="ctr"/>
            <a:r>
              <a:rPr lang="en-GB" sz="1200" dirty="0">
                <a:solidFill>
                  <a:schemeClr val="tx1"/>
                </a:solidFill>
                <a:latin typeface="Monotype Corsiva" panose="03010101010201010101" pitchFamily="66" charset="0"/>
                <a:hlinkClick r:id="rId7" action="ppaction://hlinksldjump" tooltip="Section 3, Assessment Checklist"/>
              </a:rPr>
              <a:t>Checklist</a:t>
            </a:r>
            <a:endParaRPr lang="en-GB" sz="1200" dirty="0">
              <a:solidFill>
                <a:schemeClr val="tx1"/>
              </a:solidFill>
              <a:latin typeface="Monotype Corsiva" panose="03010101010201010101" pitchFamily="66" charset="0"/>
            </a:endParaRPr>
          </a:p>
        </p:txBody>
      </p:sp>
    </p:spTree>
    <p:extLst>
      <p:ext uri="{BB962C8B-B14F-4D97-AF65-F5344CB8AC3E}">
        <p14:creationId xmlns:p14="http://schemas.microsoft.com/office/powerpoint/2010/main" val="3927107886"/>
      </p:ext>
    </p:extLst>
  </p:cSld>
  <p:clrMapOvr>
    <a:masterClrMapping/>
  </p:clrMapOvr>
  <mc:AlternateContent xmlns:mc="http://schemas.openxmlformats.org/markup-compatibility/2006" xmlns:p14="http://schemas.microsoft.com/office/powerpoint/2010/main">
    <mc:Choice Requires="p14">
      <p:transition spd="slow" p14:dur="3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3, Charts &amp; Tables, Evidence Assessment 6"/>
          </p:cNvPr>
          <p:cNvSpPr/>
          <p:nvPr/>
        </p:nvSpPr>
        <p:spPr>
          <a:xfrm rot="10800000">
            <a:off x="544376" y="624869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3, Charts &amp; Tables, Evidence Assessment 8"/>
          </p:cNvPr>
          <p:cNvSpPr/>
          <p:nvPr/>
        </p:nvSpPr>
        <p:spPr>
          <a:xfrm>
            <a:off x="1691680" y="624869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1"/>
          <p:cNvSpPr>
            <a:spLocks noGrp="1"/>
          </p:cNvSpPr>
          <p:nvPr>
            <p:ph type="title"/>
          </p:nvPr>
        </p:nvSpPr>
        <p:spPr>
          <a:xfrm>
            <a:off x="110654" y="260648"/>
            <a:ext cx="2949178" cy="1800000"/>
          </a:xfrm>
        </p:spPr>
        <p:txBody>
          <a:bodyPr>
            <a:noAutofit/>
          </a:bodyPr>
          <a:lstStyle/>
          <a:p>
            <a:r>
              <a:rPr lang="en-GB" sz="2200" dirty="0">
                <a:solidFill>
                  <a:srgbClr val="003192"/>
                </a:solidFill>
              </a:rPr>
              <a:t>Section 3</a:t>
            </a:r>
            <a:br>
              <a:rPr lang="en-GB" sz="2200" dirty="0"/>
            </a:br>
            <a:r>
              <a:rPr lang="en-GB" sz="2200" dirty="0"/>
              <a:t>Charts &amp; </a:t>
            </a:r>
            <a:br>
              <a:rPr lang="en-GB" sz="2200" dirty="0"/>
            </a:br>
            <a:r>
              <a:rPr lang="en-GB" sz="2200" dirty="0"/>
              <a:t>Tables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7</a:t>
            </a:r>
          </a:p>
        </p:txBody>
      </p:sp>
      <p:sp>
        <p:nvSpPr>
          <p:cNvPr id="21" name="Text Placeholder 3"/>
          <p:cNvSpPr>
            <a:spLocks noGrp="1"/>
          </p:cNvSpPr>
          <p:nvPr>
            <p:ph type="body" sz="half" idx="2"/>
          </p:nvPr>
        </p:nvSpPr>
        <p:spPr>
          <a:xfrm>
            <a:off x="251520" y="2204864"/>
            <a:ext cx="2842741" cy="3672408"/>
          </a:xfrm>
          <a:effectLst>
            <a:outerShdw blurRad="50800" dist="38100" dir="16200000" rotWithShape="0">
              <a:prstClr val="black">
                <a:alpha val="40000"/>
              </a:prstClr>
            </a:outerShdw>
          </a:effectLst>
        </p:spPr>
        <p:txBody>
          <a:bodyPr vert="horz" lIns="91440" tIns="45720" rIns="91440" bIns="45720" rtlCol="0">
            <a:normAutofit lnSpcReduction="10000"/>
          </a:bodyPr>
          <a:lstStyle/>
          <a:p>
            <a:r>
              <a:rPr lang="en-GB" sz="1700" dirty="0"/>
              <a:t>Screen Print Evidence for </a:t>
            </a:r>
            <a:r>
              <a:rPr lang="en-GB" sz="1700" dirty="0" err="1"/>
              <a:t>3c</a:t>
            </a:r>
            <a:r>
              <a:rPr lang="en-GB" sz="1700" dirty="0"/>
              <a:t> Objective of the Evidence Checklist:</a:t>
            </a:r>
          </a:p>
          <a:p>
            <a:r>
              <a:rPr lang="en-GB" sz="1700" dirty="0"/>
              <a:t>Inserted Table applied to the High Close Presentation from the Home Tab’s New Slide Button, then the Title and Content Slide Insert within the Slides Section. then from the Tables Design Tab Selection a pre-designed Table layout applied from the Tables Styles Selection. </a:t>
            </a:r>
          </a:p>
          <a:p>
            <a:r>
              <a:rPr lang="en-GB" sz="1700" dirty="0"/>
              <a:t>Table alignments applied using Handles and Alignment Objects Button within the Layout Tab.</a:t>
            </a:r>
          </a:p>
          <a:p>
            <a:endParaRPr lang="en-GB" sz="1700" dirty="0"/>
          </a:p>
          <a:p>
            <a:endParaRPr lang="en-GB" sz="1700" dirty="0"/>
          </a:p>
          <a:p>
            <a:endParaRPr lang="en-GB" sz="1700" dirty="0"/>
          </a:p>
          <a:p>
            <a:endParaRPr lang="en-GB" sz="1700" dirty="0"/>
          </a:p>
        </p:txBody>
      </p:sp>
      <p:sp>
        <p:nvSpPr>
          <p:cNvPr id="12" name="Bevel 11"/>
          <p:cNvSpPr/>
          <p:nvPr/>
        </p:nvSpPr>
        <p:spPr>
          <a:xfrm>
            <a:off x="1043607" y="5716852"/>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Monotype Corsiva" panose="03010101010201010101" pitchFamily="66" charset="0"/>
                <a:hlinkClick r:id="rId6" action="ppaction://hlinksldjump" tooltip="Section 3, Assessment Checklist"/>
              </a:rPr>
              <a:t>Assessment</a:t>
            </a:r>
          </a:p>
          <a:p>
            <a:pPr algn="ctr"/>
            <a:r>
              <a:rPr lang="en-GB" sz="1200" dirty="0">
                <a:solidFill>
                  <a:schemeClr val="tx1"/>
                </a:solidFill>
                <a:latin typeface="Monotype Corsiva" panose="03010101010201010101" pitchFamily="66" charset="0"/>
                <a:hlinkClick r:id="rId6" action="ppaction://hlinksldjump" tooltip="Section 3, Assessment Checklist"/>
              </a:rPr>
              <a:t>Checklist</a:t>
            </a:r>
            <a:endParaRPr lang="en-GB" sz="1200" dirty="0">
              <a:solidFill>
                <a:schemeClr val="tx1"/>
              </a:solidFill>
              <a:latin typeface="Monotype Corsiva" panose="03010101010201010101" pitchFamily="66" charset="0"/>
            </a:endParaRPr>
          </a:p>
        </p:txBody>
      </p:sp>
      <p:pic>
        <p:nvPicPr>
          <p:cNvPr id="3" name="Picture 2"/>
          <p:cNvPicPr>
            <a:picLocks/>
          </p:cNvPicPr>
          <p:nvPr/>
        </p:nvPicPr>
        <p:blipFill>
          <a:blip r:embed="rId7"/>
          <a:stretch>
            <a:fillRect/>
          </a:stretch>
        </p:blipFill>
        <p:spPr>
          <a:xfrm>
            <a:off x="3134990" y="188913"/>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168385823"/>
      </p:ext>
    </p:extLst>
  </p:cSld>
  <p:clrMapOvr>
    <a:masterClrMapping/>
  </p:clrMapOvr>
  <mc:AlternateContent xmlns:mc="http://schemas.openxmlformats.org/markup-compatibility/2006" xmlns:p14="http://schemas.microsoft.com/office/powerpoint/2010/main">
    <mc:Choice Requires="p14">
      <p:transition spd="slow" p14:dur="3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3, Charts &amp; Tables, Evidence Assessment 7"/>
          </p:cNvPr>
          <p:cNvSpPr/>
          <p:nvPr/>
        </p:nvSpPr>
        <p:spPr>
          <a:xfrm rot="10800000">
            <a:off x="544376" y="6237314"/>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3, Assessment Checklist"/>
          </p:cNvPr>
          <p:cNvSpPr/>
          <p:nvPr/>
        </p:nvSpPr>
        <p:spPr>
          <a:xfrm>
            <a:off x="1691680" y="6237314"/>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itle 1"/>
          <p:cNvSpPr>
            <a:spLocks noGrp="1"/>
          </p:cNvSpPr>
          <p:nvPr>
            <p:ph type="title"/>
          </p:nvPr>
        </p:nvSpPr>
        <p:spPr>
          <a:xfrm>
            <a:off x="110654" y="260648"/>
            <a:ext cx="2949178" cy="1800000"/>
          </a:xfrm>
        </p:spPr>
        <p:txBody>
          <a:bodyPr>
            <a:noAutofit/>
          </a:bodyPr>
          <a:lstStyle/>
          <a:p>
            <a:r>
              <a:rPr lang="en-GB" sz="2200" dirty="0">
                <a:solidFill>
                  <a:srgbClr val="003192"/>
                </a:solidFill>
              </a:rPr>
              <a:t>Section 3</a:t>
            </a:r>
            <a:br>
              <a:rPr lang="en-GB" sz="2200" dirty="0"/>
            </a:br>
            <a:r>
              <a:rPr lang="en-GB" sz="2200" dirty="0"/>
              <a:t>Charts &amp; </a:t>
            </a:r>
            <a:br>
              <a:rPr lang="en-GB" sz="2200" dirty="0"/>
            </a:br>
            <a:r>
              <a:rPr lang="en-GB" sz="2200" dirty="0"/>
              <a:t>Tables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8</a:t>
            </a:r>
          </a:p>
        </p:txBody>
      </p:sp>
      <p:sp>
        <p:nvSpPr>
          <p:cNvPr id="21" name="Text Placeholder 3"/>
          <p:cNvSpPr>
            <a:spLocks noGrp="1"/>
          </p:cNvSpPr>
          <p:nvPr>
            <p:ph type="body" sz="half" idx="2"/>
          </p:nvPr>
        </p:nvSpPr>
        <p:spPr>
          <a:xfrm>
            <a:off x="251520" y="2204864"/>
            <a:ext cx="2808312" cy="3400780"/>
          </a:xfrm>
          <a:effectLst>
            <a:outerShdw blurRad="50800" dist="38100" dir="16200000" rotWithShape="0">
              <a:prstClr val="black">
                <a:alpha val="40000"/>
              </a:prstClr>
            </a:outerShdw>
          </a:effectLst>
        </p:spPr>
        <p:txBody>
          <a:bodyPr vert="horz" lIns="91440" tIns="45720" rIns="91440" bIns="45720" rtlCol="0">
            <a:normAutofit fontScale="92500"/>
          </a:bodyPr>
          <a:lstStyle/>
          <a:p>
            <a:r>
              <a:rPr lang="en-GB" sz="1700" dirty="0"/>
              <a:t>Screen Print Evidence for </a:t>
            </a:r>
            <a:r>
              <a:rPr lang="en-GB" sz="1700" dirty="0" err="1"/>
              <a:t>3a</a:t>
            </a:r>
            <a:r>
              <a:rPr lang="en-GB" sz="1700" dirty="0"/>
              <a:t> Objective of the Evidence Checklist:</a:t>
            </a:r>
          </a:p>
          <a:p>
            <a:r>
              <a:rPr lang="en-GB" sz="1700" dirty="0"/>
              <a:t>Inserted Column Chart applied to the High Close FE College Presentation from the Home Tab’s New Slide Button, then the Title and Content Slide Insert within the Slides Section, then Formats applied from the Design Tab’s Chart Styles Section and Change </a:t>
            </a:r>
            <a:r>
              <a:rPr lang="en-GB" sz="1700" dirty="0" err="1"/>
              <a:t>Colors</a:t>
            </a:r>
            <a:r>
              <a:rPr lang="en-GB" sz="1700" dirty="0"/>
              <a:t> Button.  </a:t>
            </a:r>
          </a:p>
          <a:p>
            <a:r>
              <a:rPr lang="en-GB" sz="1700" dirty="0"/>
              <a:t>A Legend, Axes and Gridlines Also applied.</a:t>
            </a:r>
          </a:p>
          <a:p>
            <a:r>
              <a:rPr lang="en-GB" sz="1700" dirty="0"/>
              <a:t>Figures entered using Two Series.</a:t>
            </a:r>
          </a:p>
          <a:p>
            <a:endParaRPr lang="en-GB" sz="1700" dirty="0"/>
          </a:p>
          <a:p>
            <a:endParaRPr lang="en-GB" sz="1700" dirty="0"/>
          </a:p>
        </p:txBody>
      </p:sp>
      <p:sp>
        <p:nvSpPr>
          <p:cNvPr id="12" name="Bevel 11"/>
          <p:cNvSpPr/>
          <p:nvPr/>
        </p:nvSpPr>
        <p:spPr>
          <a:xfrm>
            <a:off x="1043607" y="5661248"/>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Monotype Corsiva" panose="03010101010201010101" pitchFamily="66" charset="0"/>
                <a:hlinkClick r:id="rId5" action="ppaction://hlinksldjump" tooltip="Section 3, Assessment Checklist"/>
              </a:rPr>
              <a:t>Assessment</a:t>
            </a:r>
          </a:p>
          <a:p>
            <a:pPr algn="ctr"/>
            <a:r>
              <a:rPr lang="en-GB" sz="1200" dirty="0">
                <a:solidFill>
                  <a:schemeClr val="tx1"/>
                </a:solidFill>
                <a:latin typeface="Monotype Corsiva" panose="03010101010201010101" pitchFamily="66" charset="0"/>
                <a:hlinkClick r:id="rId5" action="ppaction://hlinksldjump" tooltip="Section 3, Assessment Checklist"/>
              </a:rPr>
              <a:t>Checklist</a:t>
            </a:r>
            <a:endParaRPr lang="en-GB" sz="1200" dirty="0">
              <a:solidFill>
                <a:schemeClr val="tx1"/>
              </a:solidFill>
              <a:latin typeface="Monotype Corsiva" panose="03010101010201010101" pitchFamily="66" charset="0"/>
            </a:endParaRPr>
          </a:p>
        </p:txBody>
      </p:sp>
      <p:pic>
        <p:nvPicPr>
          <p:cNvPr id="2" name="Picture 1"/>
          <p:cNvPicPr>
            <a:picLocks/>
          </p:cNvPicPr>
          <p:nvPr/>
        </p:nvPicPr>
        <p:blipFill>
          <a:blip r:embed="rId6"/>
          <a:stretch>
            <a:fillRect/>
          </a:stretch>
        </p:blipFill>
        <p:spPr>
          <a:xfrm>
            <a:off x="3134990" y="188913"/>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3658336847"/>
      </p:ext>
    </p:extLst>
  </p:cSld>
  <p:clrMapOvr>
    <a:masterClrMapping/>
  </p:clrMapOvr>
  <mc:AlternateContent xmlns:mc="http://schemas.openxmlformats.org/markup-compatibility/2006" xmlns:p14="http://schemas.microsoft.com/office/powerpoint/2010/main">
    <mc:Choice Requires="p14">
      <p:transition spd="slow" p14:dur="3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25000">
              <a:srgbClr val="7030A0"/>
            </a:gs>
            <a:gs pos="67000">
              <a:srgbClr val="00B0F0"/>
            </a:gs>
            <a:gs pos="78000">
              <a:schemeClr val="accent2">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4276" y="375247"/>
            <a:ext cx="5175448" cy="461467"/>
          </a:xfrm>
        </p:spPr>
        <p:txBody>
          <a:bodyPr>
            <a:noAutofit/>
          </a:bodyPr>
          <a:lstStyle/>
          <a:p>
            <a:pPr>
              <a:spcBef>
                <a:spcPts val="1200"/>
              </a:spcBef>
              <a:spcAft>
                <a:spcPts val="1200"/>
              </a:spcAft>
            </a:pPr>
            <a:r>
              <a:rPr lang="en-GB" sz="3600" dirty="0">
                <a:solidFill>
                  <a:srgbClr val="0070C0"/>
                </a:solidFill>
              </a:rPr>
              <a:t>Section 3 Assessment Checklist</a:t>
            </a:r>
            <a:endParaRPr lang="en-GB" sz="3600"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19042316"/>
              </p:ext>
            </p:extLst>
          </p:nvPr>
        </p:nvGraphicFramePr>
        <p:xfrm>
          <a:off x="717558" y="2381747"/>
          <a:ext cx="7708884" cy="1457599"/>
        </p:xfrm>
        <a:graphic>
          <a:graphicData uri="http://schemas.openxmlformats.org/drawingml/2006/table">
            <a:tbl>
              <a:tblPr firstRow="1" bandRow="1">
                <a:tableStyleId>{37CE84F3-28C3-443E-9E96-99CF82512B78}</a:tableStyleId>
              </a:tblPr>
              <a:tblGrid>
                <a:gridCol w="398058">
                  <a:extLst>
                    <a:ext uri="{9D8B030D-6E8A-4147-A177-3AD203B41FA5}">
                      <a16:colId xmlns:a16="http://schemas.microsoft.com/office/drawing/2014/main" val="20000"/>
                    </a:ext>
                  </a:extLst>
                </a:gridCol>
                <a:gridCol w="6122104">
                  <a:extLst>
                    <a:ext uri="{9D8B030D-6E8A-4147-A177-3AD203B41FA5}">
                      <a16:colId xmlns:a16="http://schemas.microsoft.com/office/drawing/2014/main" val="20001"/>
                    </a:ext>
                  </a:extLst>
                </a:gridCol>
                <a:gridCol w="790664">
                  <a:extLst>
                    <a:ext uri="{9D8B030D-6E8A-4147-A177-3AD203B41FA5}">
                      <a16:colId xmlns:a16="http://schemas.microsoft.com/office/drawing/2014/main" val="20002"/>
                    </a:ext>
                  </a:extLst>
                </a:gridCol>
                <a:gridCol w="398058">
                  <a:extLst>
                    <a:ext uri="{9D8B030D-6E8A-4147-A177-3AD203B41FA5}">
                      <a16:colId xmlns:a16="http://schemas.microsoft.com/office/drawing/2014/main" val="20003"/>
                    </a:ext>
                  </a:extLst>
                </a:gridCol>
              </a:tblGrid>
              <a:tr h="543199">
                <a:tc>
                  <a:txBody>
                    <a:bodyPr/>
                    <a:lstStyle/>
                    <a:p>
                      <a:pPr algn="ctr"/>
                      <a:r>
                        <a:rPr lang="en-GB" sz="1400" b="0" dirty="0">
                          <a:solidFill>
                            <a:schemeClr val="bg1"/>
                          </a:solidFill>
                          <a:latin typeface="Monotype Corsiva" panose="03010101010201010101" pitchFamily="66"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GB" sz="1400" b="0" dirty="0">
                          <a:solidFill>
                            <a:schemeClr val="bg1"/>
                          </a:solidFill>
                          <a:latin typeface="Monotype Corsiva" panose="03010101010201010101" pitchFamily="66" charset="0"/>
                        </a:rPr>
                        <a:t>Insert/create and modify</a:t>
                      </a:r>
                      <a:r>
                        <a:rPr lang="en-GB" sz="1400" b="0" baseline="0" dirty="0">
                          <a:solidFill>
                            <a:schemeClr val="bg1"/>
                          </a:solidFill>
                          <a:latin typeface="Monotype Corsiva" panose="03010101010201010101" pitchFamily="66" charset="0"/>
                        </a:rPr>
                        <a:t> presentations</a:t>
                      </a:r>
                      <a:endParaRPr lang="en-GB" sz="1400" b="0" dirty="0">
                        <a:solidFill>
                          <a:schemeClr val="bg1"/>
                        </a:solidFill>
                        <a:latin typeface="Monotype Corsiva" panose="03010101010201010101"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r>
                        <a:rPr lang="en-GB" sz="1400" b="0" dirty="0">
                          <a:latin typeface="Monotype Corsiva" panose="03010101010201010101" pitchFamily="66" charset="0"/>
                        </a:rPr>
                        <a:t>Slide Location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GB" sz="1400" b="0" dirty="0">
                        <a:latin typeface="Monotype Corsiva" panose="03010101010201010101" pitchFamily="66"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255404">
                <a:tc>
                  <a:txBody>
                    <a:bodyPr/>
                    <a:lstStyle/>
                    <a:p>
                      <a:pPr marL="0" algn="ctr" defTabSz="914400" rtl="0" eaLnBrk="1" latinLnBrk="0" hangingPunct="1"/>
                      <a:r>
                        <a:rPr lang="en-GB" sz="1400" b="0" kern="1200" dirty="0" err="1">
                          <a:solidFill>
                            <a:schemeClr val="bg1"/>
                          </a:solidFill>
                          <a:latin typeface="Monotype Corsiva" panose="03010101010201010101" pitchFamily="66" charset="0"/>
                          <a:ea typeface="+mn-ea"/>
                          <a:cs typeface="+mn-cs"/>
                        </a:rPr>
                        <a:t>3a</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Insert/create, modify and format a graph/chart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282630">
                <a:tc>
                  <a:txBody>
                    <a:bodyPr/>
                    <a:lstStyle/>
                    <a:p>
                      <a:pPr marL="0" algn="ctr" defTabSz="914400" rtl="0" eaLnBrk="1" latinLnBrk="0" hangingPunct="1"/>
                      <a:r>
                        <a:rPr lang="en-GB" sz="1400" b="0" kern="1200" dirty="0" err="1">
                          <a:solidFill>
                            <a:schemeClr val="bg1"/>
                          </a:solidFill>
                          <a:latin typeface="Monotype Corsiva" panose="03010101010201010101" pitchFamily="66" charset="0"/>
                          <a:ea typeface="+mn-ea"/>
                          <a:cs typeface="+mn-cs"/>
                        </a:rPr>
                        <a:t>3b</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Create and format an organisation chart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19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240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3c</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Insert/create</a:t>
                      </a:r>
                      <a:r>
                        <a:rPr lang="en-GB" sz="1400" b="0" kern="1200" baseline="0" dirty="0">
                          <a:solidFill>
                            <a:schemeClr val="bg1"/>
                          </a:solidFill>
                          <a:latin typeface="Monotype Corsiva" panose="03010101010201010101" pitchFamily="66" charset="0"/>
                          <a:ea typeface="+mn-ea"/>
                          <a:cs typeface="+mn-cs"/>
                        </a:rPr>
                        <a:t> and format a table</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bl>
          </a:graphicData>
        </a:graphic>
      </p:graphicFrame>
      <p:grpSp>
        <p:nvGrpSpPr>
          <p:cNvPr id="6" name="Group 5"/>
          <p:cNvGrpSpPr/>
          <p:nvPr/>
        </p:nvGrpSpPr>
        <p:grpSpPr>
          <a:xfrm>
            <a:off x="35496" y="41438"/>
            <a:ext cx="832916" cy="507698"/>
            <a:chOff x="8131572" y="6309326"/>
            <a:chExt cx="832916" cy="507698"/>
          </a:xfrm>
        </p:grpSpPr>
        <p:sp>
          <p:nvSpPr>
            <p:cNvPr id="7" name="Down Ribbon 6">
              <a:hlinkClick r:id="rId2"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a:hlinkClick r:id="rId2"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7030A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9" name="Right Arrow 8">
            <a:hlinkClick r:id="rId3" action="ppaction://hlinksldjump" tooltip="Section 3, Charts &amp; Tables, Evidence Assessment 8"/>
          </p:cNvPr>
          <p:cNvSpPr/>
          <p:nvPr/>
        </p:nvSpPr>
        <p:spPr>
          <a:xfrm rot="10800000">
            <a:off x="3635896" y="6151837"/>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ight Arrow 9">
            <a:hlinkClick r:id="rId5" action="ppaction://hlinksldjump" tooltip="Section 4, Multimedia, Exercise 24, Inserting Sounds"/>
          </p:cNvPr>
          <p:cNvSpPr/>
          <p:nvPr/>
        </p:nvSpPr>
        <p:spPr>
          <a:xfrm>
            <a:off x="4860032" y="6151837"/>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Bevel 13"/>
          <p:cNvSpPr/>
          <p:nvPr/>
        </p:nvSpPr>
        <p:spPr>
          <a:xfrm>
            <a:off x="7236296" y="2917776"/>
            <a:ext cx="782960" cy="31391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dirty="0">
                <a:latin typeface="Monotype Corsiva" panose="03010101010201010101" pitchFamily="66" charset="0"/>
                <a:hlinkClick r:id="rId3" action="ppaction://hlinksldjump" tooltip="Objective 3a Evidence"/>
              </a:rPr>
              <a:t>Click</a:t>
            </a:r>
            <a:endParaRPr lang="en-GB" sz="1400" dirty="0">
              <a:solidFill>
                <a:schemeClr val="tx1"/>
              </a:solidFill>
              <a:latin typeface="Monotype Corsiva" panose="03010101010201010101" pitchFamily="66" charset="0"/>
            </a:endParaRPr>
          </a:p>
        </p:txBody>
      </p:sp>
      <p:sp>
        <p:nvSpPr>
          <p:cNvPr id="15" name="Bevel 14">
            <a:hlinkClick r:id="rId6" action="ppaction://hlinksldjump" tooltip="3b"/>
          </p:cNvPr>
          <p:cNvSpPr/>
          <p:nvPr/>
        </p:nvSpPr>
        <p:spPr>
          <a:xfrm>
            <a:off x="7236296" y="3235547"/>
            <a:ext cx="782960" cy="302426"/>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latin typeface="Monotype Corsiva" panose="03010101010201010101" pitchFamily="66" charset="0"/>
                <a:hlinkClick r:id="rId7" action="ppaction://hlinksldjump" tooltip="Objective 3b Evidence"/>
              </a:rPr>
              <a:t>Click</a:t>
            </a:r>
            <a:endParaRPr lang="en-GB" sz="1400" dirty="0">
              <a:latin typeface="Monotype Corsiva" panose="03010101010201010101" pitchFamily="66" charset="0"/>
            </a:endParaRPr>
          </a:p>
        </p:txBody>
      </p:sp>
      <p:sp>
        <p:nvSpPr>
          <p:cNvPr id="16" name="Bevel 15"/>
          <p:cNvSpPr/>
          <p:nvPr/>
        </p:nvSpPr>
        <p:spPr>
          <a:xfrm>
            <a:off x="7236296" y="3537973"/>
            <a:ext cx="782960" cy="30137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latin typeface="Monotype Corsiva" panose="03010101010201010101" pitchFamily="66" charset="0"/>
                <a:hlinkClick r:id="rId8" action="ppaction://hlinksldjump" tooltip="Objective 3c Evidence"/>
              </a:rPr>
              <a:t>Click</a:t>
            </a:r>
            <a:endParaRPr lang="en-GB" sz="1400" dirty="0">
              <a:latin typeface="Monotype Corsiva" panose="03010101010201010101" pitchFamily="66" charset="0"/>
            </a:endParaRPr>
          </a:p>
        </p:txBody>
      </p:sp>
    </p:spTree>
    <p:extLst>
      <p:ext uri="{BB962C8B-B14F-4D97-AF65-F5344CB8AC3E}">
        <p14:creationId xmlns:p14="http://schemas.microsoft.com/office/powerpoint/2010/main" val="733817034"/>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9"/>
                                        </p:tgtEl>
                                        <p:attrNameLst>
                                          <p:attrName>style.visibility</p:attrName>
                                        </p:attrNameLst>
                                      </p:cBhvr>
                                      <p:to>
                                        <p:strVal val="visible"/>
                                      </p:to>
                                    </p:set>
                                    <p:animEffect transition="in" filter="fade">
                                      <p:cBhvr>
                                        <p:cTn id="10" dur="5000"/>
                                        <p:tgtEl>
                                          <p:spTgt spid="9"/>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0"/>
                                        </p:tgtEl>
                                        <p:attrNameLst>
                                          <p:attrName>style.visibility</p:attrName>
                                        </p:attrNameLst>
                                      </p:cBhvr>
                                      <p:to>
                                        <p:strVal val="visible"/>
                                      </p:to>
                                    </p:set>
                                    <p:animEffect transition="in" filter="fade">
                                      <p:cBhvr>
                                        <p:cTn id="13" dur="5000"/>
                                        <p:tgtEl>
                                          <p:spTgt spid="10"/>
                                        </p:tgtEl>
                                      </p:cBhvr>
                                    </p:animEffect>
                                  </p:childTnLst>
                                </p:cTn>
                              </p:par>
                              <p:par>
                                <p:cTn id="14" presetID="47" presetClass="entr" presetSubtype="0" fill="hold" grpId="0" nodeType="withEffect">
                                  <p:stCondLst>
                                    <p:cond delay="0"/>
                                  </p:stCondLst>
                                  <p:iterate type="wd">
                                    <p:tmPct val="0"/>
                                  </p:iterate>
                                  <p:childTnLst>
                                    <p:set>
                                      <p:cBhvr>
                                        <p:cTn id="15" dur="1" fill="hold">
                                          <p:stCondLst>
                                            <p:cond delay="0"/>
                                          </p:stCondLst>
                                        </p:cTn>
                                        <p:tgtEl>
                                          <p:spTgt spid="2"/>
                                        </p:tgtEl>
                                        <p:attrNameLst>
                                          <p:attrName>style.visibility</p:attrName>
                                        </p:attrNameLst>
                                      </p:cBhvr>
                                      <p:to>
                                        <p:strVal val="visible"/>
                                      </p:to>
                                    </p:set>
                                    <p:animEffect transition="in" filter="fade">
                                      <p:cBhvr>
                                        <p:cTn id="16" dur="3000"/>
                                        <p:tgtEl>
                                          <p:spTgt spid="2"/>
                                        </p:tgtEl>
                                      </p:cBhvr>
                                    </p:animEffect>
                                    <p:anim calcmode="lin" valueType="num">
                                      <p:cBhvr>
                                        <p:cTn id="17" dur="3000" fill="hold"/>
                                        <p:tgtEl>
                                          <p:spTgt spid="2"/>
                                        </p:tgtEl>
                                        <p:attrNameLst>
                                          <p:attrName>ppt_x</p:attrName>
                                        </p:attrNameLst>
                                      </p:cBhvr>
                                      <p:tavLst>
                                        <p:tav tm="0">
                                          <p:val>
                                            <p:strVal val="#ppt_x"/>
                                          </p:val>
                                        </p:tav>
                                        <p:tav tm="100000">
                                          <p:val>
                                            <p:strVal val="#ppt_x"/>
                                          </p:val>
                                        </p:tav>
                                      </p:tavLst>
                                    </p:anim>
                                    <p:anim calcmode="lin" valueType="num">
                                      <p:cBhvr>
                                        <p:cTn id="18" dur="3000" fill="hold"/>
                                        <p:tgtEl>
                                          <p:spTgt spid="2"/>
                                        </p:tgtEl>
                                        <p:attrNameLst>
                                          <p:attrName>ppt_y</p:attrName>
                                        </p:attrNameLst>
                                      </p:cBhvr>
                                      <p:tavLst>
                                        <p:tav tm="0">
                                          <p:val>
                                            <p:strVal val="#ppt_y-.1"/>
                                          </p:val>
                                        </p:tav>
                                        <p:tav tm="100000">
                                          <p:val>
                                            <p:strVal val="#ppt_y"/>
                                          </p:val>
                                        </p:tav>
                                      </p:tavLst>
                                    </p:anim>
                                  </p:childTnLst>
                                </p:cTn>
                              </p:par>
                              <p:par>
                                <p:cTn id="19" presetID="10" presetClass="entr" presetSubtype="0" repeatCount="indefinite" fill="hold" grpId="1" nodeType="withEffect">
                                  <p:stCondLst>
                                    <p:cond delay="0"/>
                                  </p:stCondLst>
                                  <p:iterate type="wd">
                                    <p:tmPct val="0"/>
                                  </p:iterate>
                                  <p:childTnLst>
                                    <p:set>
                                      <p:cBhvr>
                                        <p:cTn id="20" dur="1" fill="hold">
                                          <p:stCondLst>
                                            <p:cond delay="0"/>
                                          </p:stCondLst>
                                        </p:cTn>
                                        <p:tgtEl>
                                          <p:spTgt spid="2"/>
                                        </p:tgtEl>
                                        <p:attrNameLst>
                                          <p:attrName>style.visibility</p:attrName>
                                        </p:attrNameLst>
                                      </p:cBhvr>
                                      <p:to>
                                        <p:strVal val="visible"/>
                                      </p:to>
                                    </p:set>
                                    <p:animEffect transition="in" filter="fade">
                                      <p:cBhvr>
                                        <p:cTn id="21"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9000">
              <a:schemeClr val="accent1">
                <a:lumMod val="0"/>
                <a:lumOff val="100000"/>
              </a:schemeClr>
            </a:gs>
            <a:gs pos="84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3, Assessment Checklist"/>
          </p:cNvPr>
          <p:cNvSpPr/>
          <p:nvPr/>
        </p:nvSpPr>
        <p:spPr>
          <a:xfrm rot="10800000">
            <a:off x="544376" y="6309320"/>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6" name="Right Arrow 5">
            <a:hlinkClick r:id="rId5" action="ppaction://hlinksldjump" tooltip="Section 4, Multimedia, Exercise 25, Inserting Movies"/>
          </p:cNvPr>
          <p:cNvSpPr/>
          <p:nvPr/>
        </p:nvSpPr>
        <p:spPr>
          <a:xfrm>
            <a:off x="1691680" y="632070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3"/>
          <p:cNvSpPr txBox="1">
            <a:spLocks/>
          </p:cNvSpPr>
          <p:nvPr/>
        </p:nvSpPr>
        <p:spPr>
          <a:xfrm>
            <a:off x="251520" y="1916832"/>
            <a:ext cx="2736304" cy="3816424"/>
          </a:xfrm>
          <a:prstGeom prst="rect">
            <a:avLst/>
          </a:prstGeom>
          <a:effectLst>
            <a:outerShdw blurRad="50800" dist="38100" dir="16200000" rotWithShape="0">
              <a:prstClr val="black">
                <a:alpha val="40000"/>
              </a:prstClr>
            </a:outerShdw>
          </a:effectLst>
        </p:spPr>
        <p:txBody>
          <a:bodyPr vert="horz" lIns="91440" tIns="45720" rIns="91440" bIns="45720" rtlCol="0">
            <a:normAutofit fontScale="92500" lnSpcReduction="10000"/>
          </a:bodyPr>
          <a:lstStyle>
            <a:lvl1pPr indent="0" defTabSz="914400">
              <a:lnSpc>
                <a:spcPct val="90000"/>
              </a:lnSpc>
              <a:spcBef>
                <a:spcPts val="1000"/>
              </a:spcBef>
              <a:buFont typeface="Arial" panose="020B0604020202020204" pitchFamily="34" charset="0"/>
              <a:buNone/>
              <a:defRPr sz="17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3g</a:t>
            </a:r>
            <a:r>
              <a:rPr lang="en-GB" dirty="0"/>
              <a:t>, </a:t>
            </a:r>
            <a:r>
              <a:rPr lang="en-GB" dirty="0" err="1"/>
              <a:t>3h</a:t>
            </a:r>
            <a:r>
              <a:rPr lang="en-GB" dirty="0"/>
              <a:t> and </a:t>
            </a:r>
            <a:r>
              <a:rPr lang="en-GB" dirty="0" err="1"/>
              <a:t>3i</a:t>
            </a:r>
            <a:r>
              <a:rPr lang="en-GB" dirty="0"/>
              <a:t> Objectives of the Evidence Checklist:</a:t>
            </a:r>
          </a:p>
          <a:p>
            <a:r>
              <a:rPr lang="en-GB" dirty="0"/>
              <a:t>Inserted Sound File “Speech Off” applied to the </a:t>
            </a:r>
            <a:r>
              <a:rPr lang="en-GB" dirty="0" err="1"/>
              <a:t>Holidays2</a:t>
            </a:r>
            <a:r>
              <a:rPr lang="en-GB" dirty="0"/>
              <a:t> Presentation from the Insert Tab’s Audio Button, then the Audio On My PC Selection within the Media Section.</a:t>
            </a:r>
          </a:p>
          <a:p>
            <a:r>
              <a:rPr lang="en-GB" dirty="0"/>
              <a:t>Animation and a Sound delay of 5 seconds applied to bottom left picture on running Slide Show To Start On Click  from the Slide Show Tab’s From Current Slide Button within the Start Slide Show Section.</a:t>
            </a:r>
          </a:p>
          <a:p>
            <a:endParaRPr lang="en-GB" dirty="0"/>
          </a:p>
          <a:p>
            <a:endParaRPr lang="en-GB" dirty="0"/>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4</a:t>
            </a:r>
            <a:br>
              <a:rPr lang="en-GB" sz="2400" dirty="0">
                <a:solidFill>
                  <a:srgbClr val="003192"/>
                </a:solidFill>
              </a:rPr>
            </a:br>
            <a:r>
              <a:rPr lang="en-GB" sz="2400" dirty="0"/>
              <a:t>Multimedia</a:t>
            </a:r>
            <a:br>
              <a:rPr lang="en-GB" sz="2400" dirty="0"/>
            </a:br>
            <a:r>
              <a:rPr lang="en-GB" sz="2400" dirty="0">
                <a:solidFill>
                  <a:srgbClr val="0070C0"/>
                </a:solidFill>
              </a:rPr>
              <a:t>Exercise 24</a:t>
            </a:r>
            <a:br>
              <a:rPr lang="en-GB" sz="2400" dirty="0">
                <a:solidFill>
                  <a:srgbClr val="003192"/>
                </a:solidFill>
              </a:rPr>
            </a:br>
            <a:r>
              <a:rPr lang="en-GB" sz="2400" dirty="0"/>
              <a:t>Inserting Sounds</a:t>
            </a:r>
            <a:br>
              <a:rPr lang="en-GB" sz="2200" dirty="0"/>
            </a:br>
            <a:endParaRPr lang="en-GB" dirty="0"/>
          </a:p>
        </p:txBody>
      </p:sp>
      <p:pic>
        <p:nvPicPr>
          <p:cNvPr id="9" name="Picture 8"/>
          <p:cNvPicPr>
            <a:picLocks/>
          </p:cNvPicPr>
          <p:nvPr/>
        </p:nvPicPr>
        <p:blipFill>
          <a:blip r:embed="rId6"/>
          <a:stretch>
            <a:fillRect/>
          </a:stretch>
        </p:blipFill>
        <p:spPr>
          <a:xfrm>
            <a:off x="3131840" y="189360"/>
            <a:ext cx="5760000" cy="6480000"/>
          </a:xfrm>
          <a:prstGeom prst="rect">
            <a:avLst/>
          </a:prstGeom>
          <a:ln w="25400">
            <a:solidFill>
              <a:srgbClr val="990000"/>
            </a:solidFill>
            <a:prstDash val="sysDash"/>
          </a:ln>
        </p:spPr>
      </p:pic>
      <p:sp>
        <p:nvSpPr>
          <p:cNvPr id="11" name="Bevel 10"/>
          <p:cNvSpPr/>
          <p:nvPr/>
        </p:nvSpPr>
        <p:spPr>
          <a:xfrm>
            <a:off x="1043607" y="5788860"/>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7" action="ppaction://hlinksldjump" tooltip="Section 4, Assessment Checklist"/>
              </a:rPr>
              <a:t>Assessment</a:t>
            </a:r>
          </a:p>
          <a:p>
            <a:pPr algn="ctr"/>
            <a:r>
              <a:rPr lang="en-GB" sz="1200" dirty="0">
                <a:solidFill>
                  <a:prstClr val="black"/>
                </a:solidFill>
                <a:latin typeface="Monotype Corsiva" panose="03010101010201010101" pitchFamily="66" charset="0"/>
                <a:hlinkClick r:id="rId7" action="ppaction://hlinksldjump" tooltip="Section 4, Assessment Checklist"/>
              </a:rPr>
              <a:t>Checklist</a:t>
            </a:r>
            <a:endParaRPr lang="en-GB" sz="1200" dirty="0">
              <a:solidFill>
                <a:prstClr val="black"/>
              </a:solidFill>
              <a:latin typeface="Monotype Corsiva" panose="03010101010201010101" pitchFamily="66" charset="0"/>
            </a:endParaRPr>
          </a:p>
        </p:txBody>
      </p:sp>
      <p:pic>
        <p:nvPicPr>
          <p:cNvPr id="7" name="Picture 6"/>
          <p:cNvPicPr>
            <a:picLocks noChangeAspect="1"/>
          </p:cNvPicPr>
          <p:nvPr/>
        </p:nvPicPr>
        <p:blipFill>
          <a:blip r:embed="rId8"/>
          <a:stretch>
            <a:fillRect/>
          </a:stretch>
        </p:blipFill>
        <p:spPr>
          <a:xfrm>
            <a:off x="6228824" y="188640"/>
            <a:ext cx="2663656" cy="2978666"/>
          </a:xfrm>
          <a:prstGeom prst="rect">
            <a:avLst/>
          </a:prstGeom>
        </p:spPr>
      </p:pic>
      <p:sp>
        <p:nvSpPr>
          <p:cNvPr id="12" name="Flowchart: Multidocument 11">
            <a:hlinkClick r:id="rId9" tooltip="Tired Of The Traditional Beach Holiday's Animation &amp; Sound With Time Delay"/>
          </p:cNvPr>
          <p:cNvSpPr/>
          <p:nvPr/>
        </p:nvSpPr>
        <p:spPr>
          <a:xfrm>
            <a:off x="2123728" y="5661248"/>
            <a:ext cx="864096" cy="648072"/>
          </a:xfrm>
          <a:prstGeom prst="flowChartMultidocument">
            <a:avLst/>
          </a:prstGeom>
          <a:solidFill>
            <a:srgbClr val="990000"/>
          </a:solidFill>
          <a:ln w="22225">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72000" bIns="108000" rtlCol="0" anchor="b" anchorCtr="1"/>
          <a:lstStyle/>
          <a:p>
            <a:pPr algn="ctr"/>
            <a:r>
              <a:rPr lang="en-GB" sz="1200" b="1" dirty="0">
                <a:solidFill>
                  <a:srgbClr val="00B0F0"/>
                </a:solidFill>
                <a:effectLst>
                  <a:outerShdw blurRad="38100" dist="38100" dir="2700000" algn="tl">
                    <a:srgbClr val="000000">
                      <a:alpha val="43137"/>
                    </a:srgbClr>
                  </a:outerShdw>
                </a:effectLst>
                <a:latin typeface="Monotype Corsiva" panose="03010101010201010101" pitchFamily="66" charset="0"/>
              </a:rPr>
              <a:t>Beach Holiday</a:t>
            </a:r>
          </a:p>
        </p:txBody>
      </p:sp>
    </p:spTree>
    <p:extLst>
      <p:ext uri="{BB962C8B-B14F-4D97-AF65-F5344CB8AC3E}">
        <p14:creationId xmlns:p14="http://schemas.microsoft.com/office/powerpoint/2010/main" val="1812042071"/>
      </p:ext>
    </p:extLst>
  </p:cSld>
  <p:clrMapOvr>
    <a:masterClrMapping/>
  </p:clrMapOvr>
  <mc:AlternateContent xmlns:mc="http://schemas.openxmlformats.org/markup-compatibility/2006" xmlns:p14="http://schemas.microsoft.com/office/powerpoint/2010/main">
    <mc:Choice Requires="p14">
      <p:transition spd="slow" p14:dur="35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1"/>
                                        </p:tgtEl>
                                        <p:attrNameLst>
                                          <p:attrName>style.visibility</p:attrName>
                                        </p:attrNameLst>
                                      </p:cBhvr>
                                      <p:to>
                                        <p:strVal val="visible"/>
                                      </p:to>
                                    </p:set>
                                    <p:animEffect transition="in" filter="fade">
                                      <p:cBhvr>
                                        <p:cTn id="16"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9000">
              <a:schemeClr val="accent1">
                <a:lumMod val="0"/>
                <a:lumOff val="100000"/>
              </a:schemeClr>
            </a:gs>
            <a:gs pos="84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4, Multimedia, Exercise 24, Inserting Sound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6" name="Right Arrow 5">
            <a:hlinkClick r:id="rId5" action="ppaction://hlinksldjump" tooltip="Section 4, Multimedia, Exercise 26, Animation"/>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4</a:t>
            </a:r>
            <a:br>
              <a:rPr lang="en-GB" sz="2400" dirty="0">
                <a:solidFill>
                  <a:srgbClr val="003192"/>
                </a:solidFill>
              </a:rPr>
            </a:br>
            <a:r>
              <a:rPr lang="en-GB" sz="2400" dirty="0"/>
              <a:t>Multimedia</a:t>
            </a:r>
            <a:br>
              <a:rPr lang="en-GB" sz="2400" dirty="0"/>
            </a:br>
            <a:r>
              <a:rPr lang="en-GB" sz="2400" dirty="0">
                <a:solidFill>
                  <a:srgbClr val="0070C0"/>
                </a:solidFill>
              </a:rPr>
              <a:t>Exercise 25</a:t>
            </a:r>
            <a:br>
              <a:rPr lang="en-GB" sz="2400" dirty="0">
                <a:solidFill>
                  <a:srgbClr val="003192"/>
                </a:solidFill>
              </a:rPr>
            </a:br>
            <a:r>
              <a:rPr lang="en-GB" sz="2400" dirty="0"/>
              <a:t>Inserting Movies</a:t>
            </a:r>
            <a:br>
              <a:rPr lang="en-GB" sz="2200" dirty="0"/>
            </a:br>
            <a:endParaRPr lang="en-GB" dirty="0"/>
          </a:p>
        </p:txBody>
      </p:sp>
      <p:sp>
        <p:nvSpPr>
          <p:cNvPr id="9" name="Text Placeholder 3"/>
          <p:cNvSpPr txBox="1">
            <a:spLocks/>
          </p:cNvSpPr>
          <p:nvPr/>
        </p:nvSpPr>
        <p:spPr>
          <a:xfrm>
            <a:off x="251520" y="1916832"/>
            <a:ext cx="2736304" cy="2952096"/>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7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Inserted Video Clip applied to the </a:t>
            </a:r>
            <a:r>
              <a:rPr lang="en-GB" dirty="0" err="1"/>
              <a:t>Holidays2</a:t>
            </a:r>
            <a:r>
              <a:rPr lang="en-GB" dirty="0"/>
              <a:t> Presentation from the Insert Tab’s Video Button, then Video On My PC Selection within the Media Section.</a:t>
            </a:r>
          </a:p>
          <a:p>
            <a:r>
              <a:rPr lang="en-GB" dirty="0"/>
              <a:t>Video Clip played on running Slide Show on 2 Clicks  from the Slide Show Tab’s From Current Slide Button within the Start Slide Show Section.</a:t>
            </a:r>
          </a:p>
          <a:p>
            <a:endParaRPr lang="en-GB" dirty="0"/>
          </a:p>
          <a:p>
            <a:endParaRPr lang="en-GB" dirty="0"/>
          </a:p>
        </p:txBody>
      </p:sp>
      <p:pic>
        <p:nvPicPr>
          <p:cNvPr id="7" name="Picture 6"/>
          <p:cNvPicPr>
            <a:picLocks/>
          </p:cNvPicPr>
          <p:nvPr/>
        </p:nvPicPr>
        <p:blipFill>
          <a:blip r:embed="rId6"/>
          <a:stretch>
            <a:fillRect/>
          </a:stretch>
        </p:blipFill>
        <p:spPr>
          <a:xfrm>
            <a:off x="3131840" y="188640"/>
            <a:ext cx="5760000" cy="6480000"/>
          </a:xfrm>
          <a:prstGeom prst="rect">
            <a:avLst/>
          </a:prstGeom>
          <a:ln w="25400">
            <a:solidFill>
              <a:srgbClr val="990000"/>
            </a:solidFill>
            <a:prstDash val="sysDash"/>
          </a:ln>
        </p:spPr>
      </p:pic>
      <p:sp>
        <p:nvSpPr>
          <p:cNvPr id="8" name="Double Wave 7">
            <a:hlinkClick r:id="rId7" tooltip="Brought To You By Video Clip"/>
          </p:cNvPr>
          <p:cNvSpPr/>
          <p:nvPr/>
        </p:nvSpPr>
        <p:spPr>
          <a:xfrm>
            <a:off x="1907704" y="5373216"/>
            <a:ext cx="1080120" cy="648072"/>
          </a:xfrm>
          <a:prstGeom prst="doubleWave">
            <a:avLst/>
          </a:prstGeom>
          <a:solidFill>
            <a:srgbClr val="990000"/>
          </a:solidFill>
          <a:ln w="222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Monotype Corsiva" panose="03010101010201010101" pitchFamily="66" charset="0"/>
              </a:rPr>
              <a:t>Brought To You </a:t>
            </a:r>
          </a:p>
          <a:p>
            <a:pPr algn="ctr"/>
            <a:r>
              <a:rPr lang="en-GB" sz="1200" dirty="0">
                <a:latin typeface="Monotype Corsiva" panose="03010101010201010101" pitchFamily="66" charset="0"/>
              </a:rPr>
              <a:t>By Video Clip</a:t>
            </a:r>
          </a:p>
        </p:txBody>
      </p:sp>
    </p:spTree>
    <p:extLst>
      <p:ext uri="{BB962C8B-B14F-4D97-AF65-F5344CB8AC3E}">
        <p14:creationId xmlns:p14="http://schemas.microsoft.com/office/powerpoint/2010/main" val="3253809290"/>
      </p:ext>
    </p:extLst>
  </p:cSld>
  <p:clrMapOvr>
    <a:masterClrMapping/>
  </p:clrMapOvr>
  <mc:AlternateContent xmlns:mc="http://schemas.openxmlformats.org/markup-compatibility/2006" xmlns:p14="http://schemas.microsoft.com/office/powerpoint/2010/main">
    <mc:Choice Requires="p14">
      <p:transition spd="slow" p14:dur="35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545901"/>
            <a:ext cx="2520280" cy="1514947"/>
          </a:xfrm>
        </p:spPr>
        <p:txBody>
          <a:bodyPr>
            <a:noAutofit/>
          </a:bodyPr>
          <a:lstStyle/>
          <a:p>
            <a:r>
              <a:rPr lang="en-GB" sz="2200" dirty="0">
                <a:solidFill>
                  <a:srgbClr val="003192"/>
                </a:solidFill>
              </a:rPr>
              <a:t>Section 1</a:t>
            </a:r>
            <a:br>
              <a:rPr lang="en-GB" sz="2200" dirty="0">
                <a:solidFill>
                  <a:srgbClr val="003192"/>
                </a:solidFill>
              </a:rPr>
            </a:br>
            <a:r>
              <a:rPr lang="en-GB" sz="2200" dirty="0"/>
              <a:t>Preparation</a:t>
            </a:r>
            <a:br>
              <a:rPr lang="en-GB" sz="2200" dirty="0"/>
            </a:br>
            <a:r>
              <a:rPr lang="en-GB" sz="2200" dirty="0">
                <a:solidFill>
                  <a:srgbClr val="0070C0"/>
                </a:solidFill>
              </a:rPr>
              <a:t>Exercise </a:t>
            </a:r>
            <a:r>
              <a:rPr lang="en-GB" sz="2200" dirty="0" err="1">
                <a:solidFill>
                  <a:srgbClr val="0070C0"/>
                </a:solidFill>
              </a:rPr>
              <a:t>1a</a:t>
            </a:r>
            <a:br>
              <a:rPr lang="en-GB" sz="2200" dirty="0">
                <a:solidFill>
                  <a:srgbClr val="0070C0"/>
                </a:solidFill>
              </a:rPr>
            </a:br>
            <a:r>
              <a:rPr lang="en-GB" sz="2200" dirty="0"/>
              <a:t>Style Sheet</a:t>
            </a:r>
            <a:br>
              <a:rPr lang="en-GB" sz="2200" dirty="0"/>
            </a:br>
            <a:endParaRPr lang="en-GB" sz="2200" dirty="0"/>
          </a:p>
        </p:txBody>
      </p:sp>
      <p:sp>
        <p:nvSpPr>
          <p:cNvPr id="4" name="Text Placeholder 3"/>
          <p:cNvSpPr>
            <a:spLocks noGrp="1"/>
          </p:cNvSpPr>
          <p:nvPr>
            <p:ph type="body" sz="half" idx="2"/>
          </p:nvPr>
        </p:nvSpPr>
        <p:spPr>
          <a:xfrm>
            <a:off x="251520" y="1938072"/>
            <a:ext cx="2736304" cy="3363136"/>
          </a:xfrm>
          <a:effectLst>
            <a:outerShdw blurRad="50800" dist="38100" dir="16200000" rotWithShape="0">
              <a:prstClr val="black">
                <a:alpha val="40000"/>
              </a:prstClr>
            </a:outerShdw>
          </a:effectLst>
        </p:spPr>
        <p:txBody>
          <a:bodyPr>
            <a:normAutofit/>
          </a:bodyPr>
          <a:lstStyle/>
          <a:p>
            <a:r>
              <a:rPr lang="en-GB" sz="1700" dirty="0"/>
              <a:t>Screen Print Evidence for </a:t>
            </a:r>
            <a:r>
              <a:rPr lang="en-GB" sz="1700" dirty="0" err="1"/>
              <a:t>2d</a:t>
            </a:r>
            <a:r>
              <a:rPr lang="en-GB" sz="1700" dirty="0"/>
              <a:t> Objective of the Evidence Checklist:</a:t>
            </a:r>
          </a:p>
          <a:p>
            <a:endParaRPr lang="en-GB" dirty="0"/>
          </a:p>
        </p:txBody>
      </p:sp>
      <p:sp>
        <p:nvSpPr>
          <p:cNvPr id="14" name="Right Arrow 13">
            <a:hlinkClick r:id="rId3" action="ppaction://hlinksldjump" tooltip="Section 1, Preparation, Exercise 1, Styles Preparation"/>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6" action="ppaction://hlinksldjump" tooltip="Section 1, Preparation, Exercise 2, The Slide Master"/>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Bevel 4">
            <a:hlinkClick r:id="rId7" action="ppaction://hlinksldjump" tooltip="Section 1 Evidence Checklist"/>
          </p:cNvPr>
          <p:cNvSpPr/>
          <p:nvPr/>
        </p:nvSpPr>
        <p:spPr>
          <a:xfrm>
            <a:off x="1043607" y="5356812"/>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Monotype Corsiva" panose="03010101010201010101" pitchFamily="66" charset="0"/>
                <a:hlinkClick r:id="rId7" action="ppaction://hlinksldjump" tooltip="Section 1, Assessment Checklist"/>
              </a:rPr>
              <a:t>Assessment</a:t>
            </a:r>
          </a:p>
          <a:p>
            <a:pPr algn="ctr"/>
            <a:r>
              <a:rPr lang="en-GB" sz="1200" dirty="0">
                <a:solidFill>
                  <a:schemeClr val="tx1"/>
                </a:solidFill>
                <a:latin typeface="Monotype Corsiva" panose="03010101010201010101" pitchFamily="66" charset="0"/>
                <a:hlinkClick r:id="rId7" action="ppaction://hlinksldjump" tooltip="Section 1, Assessment Checklist"/>
              </a:rPr>
              <a:t>Checklist</a:t>
            </a:r>
            <a:endParaRPr lang="en-GB" sz="1200" dirty="0">
              <a:solidFill>
                <a:schemeClr val="tx1"/>
              </a:solidFill>
              <a:latin typeface="Monotype Corsiva" panose="03010101010201010101" pitchFamily="66" charset="0"/>
            </a:endParaRPr>
          </a:p>
        </p:txBody>
      </p:sp>
      <p:graphicFrame>
        <p:nvGraphicFramePr>
          <p:cNvPr id="13" name="Content Placeholder 5"/>
          <p:cNvGraphicFramePr>
            <a:graphicFrameLocks/>
          </p:cNvGraphicFramePr>
          <p:nvPr>
            <p:extLst>
              <p:ext uri="{D42A27DB-BD31-4B8C-83A1-F6EECF244321}">
                <p14:modId xmlns:p14="http://schemas.microsoft.com/office/powerpoint/2010/main" val="1214350993"/>
              </p:ext>
            </p:extLst>
          </p:nvPr>
        </p:nvGraphicFramePr>
        <p:xfrm>
          <a:off x="858148" y="3140968"/>
          <a:ext cx="7427704" cy="1889760"/>
        </p:xfrm>
        <a:graphic>
          <a:graphicData uri="http://schemas.openxmlformats.org/drawingml/2006/table">
            <a:tbl>
              <a:tblPr firstRow="1" bandRow="1">
                <a:tableStyleId>{125E5076-3810-47DD-B79F-674D7AD40C01}</a:tableStyleId>
              </a:tblPr>
              <a:tblGrid>
                <a:gridCol w="787695">
                  <a:extLst>
                    <a:ext uri="{9D8B030D-6E8A-4147-A177-3AD203B41FA5}">
                      <a16:colId xmlns:a16="http://schemas.microsoft.com/office/drawing/2014/main" val="3508868349"/>
                    </a:ext>
                  </a:extLst>
                </a:gridCol>
                <a:gridCol w="635746">
                  <a:extLst>
                    <a:ext uri="{9D8B030D-6E8A-4147-A177-3AD203B41FA5}">
                      <a16:colId xmlns:a16="http://schemas.microsoft.com/office/drawing/2014/main" val="905107712"/>
                    </a:ext>
                  </a:extLst>
                </a:gridCol>
                <a:gridCol w="918299">
                  <a:extLst>
                    <a:ext uri="{9D8B030D-6E8A-4147-A177-3AD203B41FA5}">
                      <a16:colId xmlns:a16="http://schemas.microsoft.com/office/drawing/2014/main" val="2668717404"/>
                    </a:ext>
                  </a:extLst>
                </a:gridCol>
                <a:gridCol w="1372112">
                  <a:extLst>
                    <a:ext uri="{9D8B030D-6E8A-4147-A177-3AD203B41FA5}">
                      <a16:colId xmlns:a16="http://schemas.microsoft.com/office/drawing/2014/main" val="354345579"/>
                    </a:ext>
                  </a:extLst>
                </a:gridCol>
                <a:gridCol w="694878">
                  <a:extLst>
                    <a:ext uri="{9D8B030D-6E8A-4147-A177-3AD203B41FA5}">
                      <a16:colId xmlns:a16="http://schemas.microsoft.com/office/drawing/2014/main" val="3077884365"/>
                    </a:ext>
                  </a:extLst>
                </a:gridCol>
                <a:gridCol w="786726">
                  <a:extLst>
                    <a:ext uri="{9D8B030D-6E8A-4147-A177-3AD203B41FA5}">
                      <a16:colId xmlns:a16="http://schemas.microsoft.com/office/drawing/2014/main" val="599457170"/>
                    </a:ext>
                  </a:extLst>
                </a:gridCol>
                <a:gridCol w="1031395">
                  <a:extLst>
                    <a:ext uri="{9D8B030D-6E8A-4147-A177-3AD203B41FA5}">
                      <a16:colId xmlns:a16="http://schemas.microsoft.com/office/drawing/2014/main" val="2100693828"/>
                    </a:ext>
                  </a:extLst>
                </a:gridCol>
                <a:gridCol w="1200853">
                  <a:extLst>
                    <a:ext uri="{9D8B030D-6E8A-4147-A177-3AD203B41FA5}">
                      <a16:colId xmlns:a16="http://schemas.microsoft.com/office/drawing/2014/main" val="3344548187"/>
                    </a:ext>
                  </a:extLst>
                </a:gridCol>
              </a:tblGrid>
              <a:tr h="701040">
                <a:tc>
                  <a:txBody>
                    <a:bodyPr/>
                    <a:lstStyle/>
                    <a:p>
                      <a:pPr algn="ctr"/>
                      <a:r>
                        <a:rPr lang="en-GB" sz="1800" dirty="0">
                          <a:latin typeface="Monotype Corsiva" panose="03010101010201010101" pitchFamily="66" charset="0"/>
                        </a:rPr>
                        <a:t>Style Name</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GB" sz="1800" dirty="0">
                          <a:latin typeface="Monotype Corsiva" panose="03010101010201010101" pitchFamily="66" charset="0"/>
                        </a:rPr>
                        <a:t>Font</a:t>
                      </a:r>
                    </a:p>
                  </a:txBody>
                  <a:tcPr anchor="ctr">
                    <a:lnT w="12700" cap="flat" cmpd="sng" algn="ctr">
                      <a:solidFill>
                        <a:schemeClr val="tx1"/>
                      </a:solidFill>
                      <a:prstDash val="solid"/>
                      <a:round/>
                      <a:headEnd type="none" w="med" len="med"/>
                      <a:tailEnd type="none" w="med" len="med"/>
                    </a:lnT>
                  </a:tcPr>
                </a:tc>
                <a:tc>
                  <a:txBody>
                    <a:bodyPr/>
                    <a:lstStyle/>
                    <a:p>
                      <a:pPr algn="ctr"/>
                      <a:r>
                        <a:rPr lang="en-GB" sz="1800" dirty="0">
                          <a:latin typeface="Monotype Corsiva" panose="03010101010201010101" pitchFamily="66" charset="0"/>
                        </a:rPr>
                        <a:t>Line</a:t>
                      </a:r>
                    </a:p>
                    <a:p>
                      <a:pPr algn="ctr"/>
                      <a:r>
                        <a:rPr lang="en-GB" sz="1800" dirty="0">
                          <a:latin typeface="Monotype Corsiva" panose="03010101010201010101" pitchFamily="66" charset="0"/>
                        </a:rPr>
                        <a:t>Spacing</a:t>
                      </a:r>
                    </a:p>
                  </a:txBody>
                  <a:tcPr anchor="ctr">
                    <a:lnT w="12700" cap="flat" cmpd="sng" algn="ctr">
                      <a:solidFill>
                        <a:schemeClr val="tx1"/>
                      </a:solidFill>
                      <a:prstDash val="solid"/>
                      <a:round/>
                      <a:headEnd type="none" w="med" len="med"/>
                      <a:tailEnd type="none" w="med" len="med"/>
                    </a:lnT>
                  </a:tcPr>
                </a:tc>
                <a:tc>
                  <a:txBody>
                    <a:bodyPr/>
                    <a:lstStyle/>
                    <a:p>
                      <a:pPr algn="ctr"/>
                      <a:r>
                        <a:rPr lang="en-GB" sz="1800" dirty="0">
                          <a:latin typeface="Monotype Corsiva" panose="03010101010201010101" pitchFamily="66" charset="0"/>
                        </a:rPr>
                        <a:t>Paragraph</a:t>
                      </a:r>
                    </a:p>
                    <a:p>
                      <a:pPr algn="ctr"/>
                      <a:r>
                        <a:rPr lang="en-GB" sz="1800" dirty="0">
                          <a:latin typeface="Monotype Corsiva" panose="03010101010201010101" pitchFamily="66" charset="0"/>
                        </a:rPr>
                        <a:t>Spacing</a:t>
                      </a:r>
                    </a:p>
                  </a:txBody>
                  <a:tcPr anchor="ctr">
                    <a:lnT w="12700" cap="flat" cmpd="sng" algn="ctr">
                      <a:solidFill>
                        <a:schemeClr val="tx1"/>
                      </a:solidFill>
                      <a:prstDash val="solid"/>
                      <a:round/>
                      <a:headEnd type="none" w="med" len="med"/>
                      <a:tailEnd type="none" w="med" len="med"/>
                    </a:lnT>
                  </a:tcPr>
                </a:tc>
                <a:tc>
                  <a:txBody>
                    <a:bodyPr/>
                    <a:lstStyle/>
                    <a:p>
                      <a:pPr algn="ctr"/>
                      <a:r>
                        <a:rPr lang="en-GB" sz="1800" dirty="0">
                          <a:latin typeface="Monotype Corsiva" panose="03010101010201010101" pitchFamily="66" charset="0"/>
                        </a:rPr>
                        <a:t>Size</a:t>
                      </a:r>
                    </a:p>
                  </a:txBody>
                  <a:tcPr anchor="ctr">
                    <a:lnT w="12700" cap="flat" cmpd="sng" algn="ctr">
                      <a:solidFill>
                        <a:schemeClr val="tx1"/>
                      </a:solidFill>
                      <a:prstDash val="solid"/>
                      <a:round/>
                      <a:headEnd type="none" w="med" len="med"/>
                      <a:tailEnd type="none" w="med" len="med"/>
                    </a:lnT>
                  </a:tcPr>
                </a:tc>
                <a:tc>
                  <a:txBody>
                    <a:bodyPr/>
                    <a:lstStyle/>
                    <a:p>
                      <a:pPr algn="ctr"/>
                      <a:r>
                        <a:rPr lang="en-GB" sz="1800" dirty="0">
                          <a:latin typeface="Monotype Corsiva" panose="03010101010201010101" pitchFamily="66" charset="0"/>
                        </a:rPr>
                        <a:t>Colour</a:t>
                      </a:r>
                    </a:p>
                  </a:txBody>
                  <a:tcPr anchor="ctr">
                    <a:lnT w="12700" cap="flat" cmpd="sng" algn="ctr">
                      <a:solidFill>
                        <a:schemeClr val="tx1"/>
                      </a:solidFill>
                      <a:prstDash val="solid"/>
                      <a:round/>
                      <a:headEnd type="none" w="med" len="med"/>
                      <a:tailEnd type="none" w="med" len="med"/>
                    </a:lnT>
                  </a:tcPr>
                </a:tc>
                <a:tc>
                  <a:txBody>
                    <a:bodyPr/>
                    <a:lstStyle/>
                    <a:p>
                      <a:pPr algn="ctr"/>
                      <a:r>
                        <a:rPr lang="en-GB" sz="1800" dirty="0">
                          <a:latin typeface="Monotype Corsiva" panose="03010101010201010101" pitchFamily="66" charset="0"/>
                        </a:rPr>
                        <a:t>Alignment</a:t>
                      </a:r>
                    </a:p>
                  </a:txBody>
                  <a:tcPr anchor="ctr">
                    <a:lnT w="12700" cap="flat" cmpd="sng" algn="ctr">
                      <a:solidFill>
                        <a:schemeClr val="tx1"/>
                      </a:solidFill>
                      <a:prstDash val="solid"/>
                      <a:round/>
                      <a:headEnd type="none" w="med" len="med"/>
                      <a:tailEnd type="none" w="med" len="med"/>
                    </a:lnT>
                  </a:tcPr>
                </a:tc>
                <a:tc>
                  <a:txBody>
                    <a:bodyPr/>
                    <a:lstStyle/>
                    <a:p>
                      <a:pPr algn="ctr"/>
                      <a:r>
                        <a:rPr lang="en-GB" sz="1800" dirty="0">
                          <a:latin typeface="Monotype Corsiva" panose="03010101010201010101" pitchFamily="66" charset="0"/>
                        </a:rPr>
                        <a:t>Emphasis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22266459"/>
                  </a:ext>
                </a:extLst>
              </a:tr>
              <a:tr h="869841">
                <a:tc>
                  <a:txBody>
                    <a:bodyPr/>
                    <a:lstStyle/>
                    <a:p>
                      <a:pPr marL="0" algn="ctr" defTabSz="914400" rtl="0" eaLnBrk="1" latinLnBrk="0" hangingPunct="1"/>
                      <a:r>
                        <a:rPr lang="en-GB" sz="1800" b="0" kern="1200" dirty="0">
                          <a:solidFill>
                            <a:srgbClr val="FF0000"/>
                          </a:solidFill>
                          <a:latin typeface="Monotype Corsiva" panose="03010101010201010101" pitchFamily="66" charset="0"/>
                          <a:ea typeface="+mn-ea"/>
                          <a:cs typeface="+mn-cs"/>
                        </a:rPr>
                        <a:t>Title Style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GB" sz="1800" b="0" kern="1200" dirty="0">
                          <a:solidFill>
                            <a:srgbClr val="FF0000"/>
                          </a:solidFill>
                          <a:latin typeface="Monotype Corsiva" panose="03010101010201010101" pitchFamily="66" charset="0"/>
                          <a:ea typeface="+mn-ea"/>
                          <a:cs typeface="+mn-cs"/>
                        </a:rPr>
                        <a:t>Arial</a:t>
                      </a:r>
                    </a:p>
                  </a:txBody>
                  <a:tcP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GB" sz="1800" b="0" kern="1200" dirty="0">
                          <a:solidFill>
                            <a:srgbClr val="FF0000"/>
                          </a:solidFill>
                          <a:latin typeface="Monotype Corsiva" panose="03010101010201010101" pitchFamily="66" charset="0"/>
                          <a:ea typeface="+mn-ea"/>
                          <a:cs typeface="+mn-cs"/>
                        </a:rPr>
                        <a:t>1.25</a:t>
                      </a:r>
                    </a:p>
                  </a:txBody>
                  <a:tcP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GB" sz="1800" b="0" kern="1200" dirty="0">
                          <a:solidFill>
                            <a:srgbClr val="FF0000"/>
                          </a:solidFill>
                          <a:latin typeface="Monotype Corsiva" panose="03010101010201010101" pitchFamily="66" charset="0"/>
                          <a:ea typeface="+mn-ea"/>
                          <a:cs typeface="+mn-cs"/>
                        </a:rPr>
                        <a:t>Before </a:t>
                      </a:r>
                    </a:p>
                    <a:p>
                      <a:pPr marL="0" algn="ctr" defTabSz="914400" rtl="0" eaLnBrk="1" latinLnBrk="0" hangingPunct="1"/>
                      <a:r>
                        <a:rPr lang="en-GB" sz="1800" b="0" kern="1200" dirty="0">
                          <a:solidFill>
                            <a:srgbClr val="FF0000"/>
                          </a:solidFill>
                          <a:latin typeface="Monotype Corsiva" panose="03010101010201010101" pitchFamily="66" charset="0"/>
                          <a:ea typeface="+mn-ea"/>
                          <a:cs typeface="+mn-cs"/>
                        </a:rPr>
                        <a:t>0. </a:t>
                      </a:r>
                      <a:r>
                        <a:rPr lang="en-GB" sz="1800" b="0" kern="1200" dirty="0" err="1">
                          <a:solidFill>
                            <a:srgbClr val="FF0000"/>
                          </a:solidFill>
                          <a:latin typeface="Monotype Corsiva" panose="03010101010201010101" pitchFamily="66" charset="0"/>
                          <a:ea typeface="+mn-ea"/>
                          <a:cs typeface="+mn-cs"/>
                        </a:rPr>
                        <a:t>pt</a:t>
                      </a:r>
                      <a:r>
                        <a:rPr lang="en-GB" sz="1800" b="0" kern="1200" dirty="0">
                          <a:solidFill>
                            <a:srgbClr val="FF0000"/>
                          </a:solidFill>
                          <a:latin typeface="Monotype Corsiva" panose="03010101010201010101" pitchFamily="66" charset="0"/>
                          <a:ea typeface="+mn-ea"/>
                          <a:cs typeface="+mn-cs"/>
                        </a:rPr>
                        <a:t> </a:t>
                      </a:r>
                    </a:p>
                    <a:p>
                      <a:pPr marL="0" algn="ctr" defTabSz="914400" rtl="0" eaLnBrk="1" latinLnBrk="0" hangingPunct="1"/>
                      <a:r>
                        <a:rPr lang="en-GB" sz="1800" b="0" kern="1200" dirty="0">
                          <a:solidFill>
                            <a:srgbClr val="FF0000"/>
                          </a:solidFill>
                          <a:latin typeface="Monotype Corsiva" panose="03010101010201010101" pitchFamily="66" charset="0"/>
                          <a:ea typeface="+mn-ea"/>
                          <a:cs typeface="+mn-cs"/>
                        </a:rPr>
                        <a:t>after</a:t>
                      </a:r>
                    </a:p>
                    <a:p>
                      <a:pPr marL="0" algn="ctr" defTabSz="914400" rtl="0" eaLnBrk="1" latinLnBrk="0" hangingPunct="1"/>
                      <a:r>
                        <a:rPr lang="en-GB" sz="1800" b="0" kern="1200" dirty="0">
                          <a:solidFill>
                            <a:srgbClr val="FF0000"/>
                          </a:solidFill>
                          <a:latin typeface="Monotype Corsiva" panose="03010101010201010101" pitchFamily="66" charset="0"/>
                          <a:ea typeface="+mn-ea"/>
                          <a:cs typeface="+mn-cs"/>
                        </a:rPr>
                        <a:t>0.3 </a:t>
                      </a:r>
                      <a:r>
                        <a:rPr lang="en-GB" sz="1800" b="0" kern="1200" dirty="0" err="1">
                          <a:solidFill>
                            <a:srgbClr val="FF0000"/>
                          </a:solidFill>
                          <a:latin typeface="Monotype Corsiva" panose="03010101010201010101" pitchFamily="66" charset="0"/>
                          <a:ea typeface="+mn-ea"/>
                          <a:cs typeface="+mn-cs"/>
                        </a:rPr>
                        <a:t>pt</a:t>
                      </a:r>
                      <a:endParaRPr lang="en-GB" sz="1800" b="0" kern="1200" dirty="0">
                        <a:solidFill>
                          <a:srgbClr val="FF0000"/>
                        </a:solidFill>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GB" sz="1800" b="0" kern="1200" dirty="0">
                          <a:solidFill>
                            <a:srgbClr val="FF0000"/>
                          </a:solidFill>
                          <a:latin typeface="Monotype Corsiva" panose="03010101010201010101" pitchFamily="66" charset="0"/>
                          <a:ea typeface="+mn-ea"/>
                          <a:cs typeface="+mn-cs"/>
                        </a:rPr>
                        <a:t>32</a:t>
                      </a:r>
                      <a:r>
                        <a:rPr lang="en-GB" sz="1800" b="0" kern="1200" baseline="0" dirty="0">
                          <a:solidFill>
                            <a:srgbClr val="FF0000"/>
                          </a:solidFill>
                          <a:latin typeface="Monotype Corsiva" panose="03010101010201010101" pitchFamily="66" charset="0"/>
                          <a:ea typeface="+mn-ea"/>
                          <a:cs typeface="+mn-cs"/>
                        </a:rPr>
                        <a:t> </a:t>
                      </a:r>
                      <a:r>
                        <a:rPr lang="en-GB" sz="1800" b="0" kern="1200" baseline="0" dirty="0" err="1">
                          <a:solidFill>
                            <a:srgbClr val="FF0000"/>
                          </a:solidFill>
                          <a:latin typeface="Monotype Corsiva" panose="03010101010201010101" pitchFamily="66" charset="0"/>
                          <a:ea typeface="+mn-ea"/>
                          <a:cs typeface="+mn-cs"/>
                        </a:rPr>
                        <a:t>pt</a:t>
                      </a:r>
                      <a:endParaRPr lang="en-GB" sz="1800" b="0" kern="1200" dirty="0">
                        <a:solidFill>
                          <a:srgbClr val="FF0000"/>
                        </a:solidFill>
                        <a:latin typeface="Monotype Corsiva" panose="03010101010201010101" pitchFamily="66" charset="0"/>
                        <a:ea typeface="+mn-ea"/>
                        <a:cs typeface="+mn-cs"/>
                      </a:endParaRPr>
                    </a:p>
                  </a:txBody>
                  <a:tcP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GB" sz="1800" b="0" kern="1200" dirty="0">
                          <a:solidFill>
                            <a:srgbClr val="FF0000"/>
                          </a:solidFill>
                          <a:latin typeface="Monotype Corsiva" panose="03010101010201010101" pitchFamily="66" charset="0"/>
                          <a:ea typeface="+mn-ea"/>
                          <a:cs typeface="+mn-cs"/>
                        </a:rPr>
                        <a:t>Red</a:t>
                      </a:r>
                    </a:p>
                  </a:txBody>
                  <a:tcP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GB" sz="1800" b="0" kern="1200" dirty="0">
                          <a:solidFill>
                            <a:srgbClr val="FF0000"/>
                          </a:solidFill>
                          <a:latin typeface="Monotype Corsiva" panose="03010101010201010101" pitchFamily="66" charset="0"/>
                          <a:ea typeface="+mn-ea"/>
                          <a:cs typeface="+mn-cs"/>
                        </a:rPr>
                        <a:t>Left</a:t>
                      </a:r>
                    </a:p>
                  </a:txBody>
                  <a:tcP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GB" sz="1800" b="0" kern="1200" dirty="0">
                          <a:solidFill>
                            <a:srgbClr val="FF0000"/>
                          </a:solidFill>
                          <a:latin typeface="Monotype Corsiva" panose="03010101010201010101" pitchFamily="66" charset="0"/>
                          <a:ea typeface="+mn-ea"/>
                          <a:cs typeface="+mn-cs"/>
                        </a:rPr>
                        <a:t>Shadow</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6611621"/>
                  </a:ext>
                </a:extLst>
              </a:tr>
            </a:tbl>
          </a:graphicData>
        </a:graphic>
      </p:graphicFrame>
      <p:sp>
        <p:nvSpPr>
          <p:cNvPr id="19" name="Title 3"/>
          <p:cNvSpPr txBox="1">
            <a:spLocks/>
          </p:cNvSpPr>
          <p:nvPr/>
        </p:nvSpPr>
        <p:spPr>
          <a:xfrm>
            <a:off x="3167236" y="1938072"/>
            <a:ext cx="2809528" cy="11916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2400" b="1" kern="1200">
                <a:solidFill>
                  <a:srgbClr val="FF0000"/>
                </a:solidFill>
                <a:effectLst>
                  <a:outerShdw blurRad="38100" dist="38100" dir="2700000" algn="tl">
                    <a:srgbClr val="000000">
                      <a:alpha val="43137"/>
                    </a:srgbClr>
                  </a:outerShdw>
                </a:effectLst>
                <a:latin typeface="Monotype Corsiva" panose="03010101010201010101" pitchFamily="66" charset="0"/>
                <a:ea typeface="+mj-ea"/>
                <a:cs typeface="+mj-cs"/>
              </a:defRPr>
            </a:lvl1pPr>
          </a:lstStyle>
          <a:p>
            <a:pPr>
              <a:spcBef>
                <a:spcPts val="1200"/>
              </a:spcBef>
              <a:spcAft>
                <a:spcPts val="1200"/>
              </a:spcAft>
            </a:pPr>
            <a:r>
              <a:rPr lang="en-GB" sz="4800" dirty="0"/>
              <a:t>Style Sheet</a:t>
            </a:r>
          </a:p>
        </p:txBody>
      </p:sp>
    </p:spTree>
    <p:extLst>
      <p:ext uri="{BB962C8B-B14F-4D97-AF65-F5344CB8AC3E}">
        <p14:creationId xmlns:p14="http://schemas.microsoft.com/office/powerpoint/2010/main" val="163928206"/>
      </p:ext>
    </p:extLst>
  </p:cSld>
  <p:clrMapOvr>
    <a:masterClrMapping/>
  </p:clrMapOvr>
  <mc:AlternateContent xmlns:mc="http://schemas.openxmlformats.org/markup-compatibility/2006" xmlns:p14="http://schemas.microsoft.com/office/powerpoint/2010/main">
    <mc:Choice Requires="p14">
      <p:transition spd="slow" p14:dur="3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5"/>
                                        </p:tgtEl>
                                        <p:attrNameLst>
                                          <p:attrName>style.visibility</p:attrName>
                                        </p:attrNameLst>
                                      </p:cBhvr>
                                      <p:to>
                                        <p:strVal val="visible"/>
                                      </p:to>
                                    </p:set>
                                    <p:animEffect transition="in" filter="fade">
                                      <p:cBhvr>
                                        <p:cTn id="16"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9000">
              <a:schemeClr val="accent1">
                <a:lumMod val="0"/>
                <a:lumOff val="100000"/>
              </a:schemeClr>
            </a:gs>
            <a:gs pos="84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4, Multimedia, Exercise 25, Inserting Movies"/>
          </p:cNvPr>
          <p:cNvSpPr/>
          <p:nvPr/>
        </p:nvSpPr>
        <p:spPr>
          <a:xfrm rot="10800000">
            <a:off x="544376" y="6265103"/>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6" name="Right Arrow 5">
            <a:hlinkClick r:id="rId5" action="ppaction://hlinksldjump" tooltip="Section 4, Multimedia, Exercise 27, Animation Sequences"/>
          </p:cNvPr>
          <p:cNvSpPr/>
          <p:nvPr/>
        </p:nvSpPr>
        <p:spPr>
          <a:xfrm>
            <a:off x="1691680" y="6265103"/>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3"/>
          <p:cNvSpPr txBox="1">
            <a:spLocks/>
          </p:cNvSpPr>
          <p:nvPr/>
        </p:nvSpPr>
        <p:spPr>
          <a:xfrm>
            <a:off x="251520" y="1916832"/>
            <a:ext cx="2736304" cy="3656004"/>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7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5i</a:t>
            </a:r>
            <a:r>
              <a:rPr lang="en-GB" dirty="0"/>
              <a:t> Objective of the Evidence Checklist:</a:t>
            </a:r>
          </a:p>
          <a:p>
            <a:r>
              <a:rPr lang="en-GB" dirty="0"/>
              <a:t>Animation Effect “Bounce” and Drum Role Sound applied to the </a:t>
            </a:r>
            <a:r>
              <a:rPr lang="en-GB" dirty="0" err="1"/>
              <a:t>Holidays2</a:t>
            </a:r>
            <a:r>
              <a:rPr lang="en-GB" dirty="0"/>
              <a:t> Presentation’s Title Text To Start On Click  from the Slide Show Tab’s From Current Slide Button within the Start Slide Show Section.</a:t>
            </a:r>
          </a:p>
          <a:p>
            <a:r>
              <a:rPr lang="en-GB" dirty="0"/>
              <a:t>Animation Effect “Wheel” and Breeze Sound applied to the Picture to Start On Click. </a:t>
            </a:r>
          </a:p>
          <a:p>
            <a:endParaRPr lang="en-GB" dirty="0"/>
          </a:p>
          <a:p>
            <a:endParaRPr lang="en-GB" dirty="0"/>
          </a:p>
          <a:p>
            <a:endParaRPr lang="en-GB" dirty="0"/>
          </a:p>
          <a:p>
            <a:endParaRPr lang="en-GB" dirty="0"/>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4</a:t>
            </a:r>
            <a:br>
              <a:rPr lang="en-GB" sz="2400" dirty="0">
                <a:solidFill>
                  <a:srgbClr val="003192"/>
                </a:solidFill>
              </a:rPr>
            </a:br>
            <a:r>
              <a:rPr lang="en-GB" sz="2400" dirty="0"/>
              <a:t>Multimedia</a:t>
            </a:r>
            <a:br>
              <a:rPr lang="en-GB" sz="2400" dirty="0"/>
            </a:br>
            <a:r>
              <a:rPr lang="en-GB" sz="2400" dirty="0">
                <a:solidFill>
                  <a:srgbClr val="0070C0"/>
                </a:solidFill>
              </a:rPr>
              <a:t>Exercise 26</a:t>
            </a:r>
            <a:br>
              <a:rPr lang="en-GB" sz="2400" dirty="0">
                <a:solidFill>
                  <a:srgbClr val="003192"/>
                </a:solidFill>
              </a:rPr>
            </a:br>
            <a:r>
              <a:rPr lang="en-GB" sz="2400" dirty="0"/>
              <a:t>Animation</a:t>
            </a:r>
            <a:br>
              <a:rPr lang="en-GB" sz="2200" dirty="0"/>
            </a:br>
            <a:endParaRPr lang="en-GB" dirty="0"/>
          </a:p>
        </p:txBody>
      </p:sp>
      <p:pic>
        <p:nvPicPr>
          <p:cNvPr id="7" name="Picture 6"/>
          <p:cNvPicPr>
            <a:picLocks/>
          </p:cNvPicPr>
          <p:nvPr/>
        </p:nvPicPr>
        <p:blipFill>
          <a:blip r:embed="rId6"/>
          <a:stretch>
            <a:fillRect/>
          </a:stretch>
        </p:blipFill>
        <p:spPr>
          <a:xfrm>
            <a:off x="3131840" y="189360"/>
            <a:ext cx="5760000" cy="6480000"/>
          </a:xfrm>
          <a:prstGeom prst="rect">
            <a:avLst/>
          </a:prstGeom>
          <a:ln w="25400">
            <a:solidFill>
              <a:srgbClr val="990000"/>
            </a:solidFill>
            <a:prstDash val="sysDash"/>
          </a:ln>
        </p:spPr>
      </p:pic>
      <p:sp>
        <p:nvSpPr>
          <p:cNvPr id="10" name="Bevel 9"/>
          <p:cNvSpPr/>
          <p:nvPr/>
        </p:nvSpPr>
        <p:spPr>
          <a:xfrm>
            <a:off x="1043607" y="573325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7" action="ppaction://hlinksldjump" tooltip="Section 4, Assessment Checklist"/>
              </a:rPr>
              <a:t>Assessment</a:t>
            </a:r>
          </a:p>
          <a:p>
            <a:pPr algn="ctr"/>
            <a:r>
              <a:rPr lang="en-GB" sz="1200" dirty="0">
                <a:solidFill>
                  <a:prstClr val="black"/>
                </a:solidFill>
                <a:latin typeface="Monotype Corsiva" panose="03010101010201010101" pitchFamily="66" charset="0"/>
                <a:hlinkClick r:id="rId7" action="ppaction://hlinksldjump" tooltip="Section 4, Assessment Checklist"/>
              </a:rPr>
              <a:t>Checklist</a:t>
            </a:r>
            <a:endParaRPr lang="en-GB" sz="1200" dirty="0">
              <a:solidFill>
                <a:prstClr val="black"/>
              </a:solidFill>
              <a:latin typeface="Monotype Corsiva" panose="03010101010201010101" pitchFamily="66" charset="0"/>
            </a:endParaRPr>
          </a:p>
        </p:txBody>
      </p:sp>
      <p:sp>
        <p:nvSpPr>
          <p:cNvPr id="11" name="Double Wave 10">
            <a:hlinkClick r:id="rId8" tooltip="The Adventure Holiday Company's Animation &amp; Sound"/>
          </p:cNvPr>
          <p:cNvSpPr/>
          <p:nvPr/>
        </p:nvSpPr>
        <p:spPr>
          <a:xfrm>
            <a:off x="2267851" y="5373218"/>
            <a:ext cx="719975" cy="891885"/>
          </a:xfrm>
          <a:prstGeom prst="doubleWave">
            <a:avLst/>
          </a:prstGeom>
          <a:solidFill>
            <a:srgbClr val="7030A0"/>
          </a:solidFill>
          <a:ln w="222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Monotype Corsiva" panose="03010101010201010101" pitchFamily="66" charset="0"/>
              </a:rPr>
              <a:t>The </a:t>
            </a:r>
          </a:p>
          <a:p>
            <a:pPr algn="ctr"/>
            <a:r>
              <a:rPr lang="en-GB" sz="1100" dirty="0">
                <a:latin typeface="Monotype Corsiva" panose="03010101010201010101" pitchFamily="66" charset="0"/>
              </a:rPr>
              <a:t>Adventure Holiday </a:t>
            </a:r>
          </a:p>
          <a:p>
            <a:pPr algn="ctr"/>
            <a:r>
              <a:rPr lang="en-GB" sz="1100" dirty="0">
                <a:latin typeface="Monotype Corsiva" panose="03010101010201010101" pitchFamily="66" charset="0"/>
              </a:rPr>
              <a:t>Company</a:t>
            </a:r>
          </a:p>
        </p:txBody>
      </p:sp>
    </p:spTree>
    <p:extLst>
      <p:ext uri="{BB962C8B-B14F-4D97-AF65-F5344CB8AC3E}">
        <p14:creationId xmlns:p14="http://schemas.microsoft.com/office/powerpoint/2010/main" val="3142398035"/>
      </p:ext>
    </p:extLst>
  </p:cSld>
  <p:clrMapOvr>
    <a:masterClrMapping/>
  </p:clrMapOvr>
  <mc:AlternateContent xmlns:mc="http://schemas.openxmlformats.org/markup-compatibility/2006" xmlns:p14="http://schemas.microsoft.com/office/powerpoint/2010/main">
    <mc:Choice Requires="p14">
      <p:transition spd="slow" p14:dur="35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0"/>
                                        </p:tgtEl>
                                        <p:attrNameLst>
                                          <p:attrName>style.visibility</p:attrName>
                                        </p:attrNameLst>
                                      </p:cBhvr>
                                      <p:to>
                                        <p:strVal val="visible"/>
                                      </p:to>
                                    </p:set>
                                    <p:animEffect transition="in" filter="fade">
                                      <p:cBhvr>
                                        <p:cTn id="16"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9000">
              <a:schemeClr val="accent1">
                <a:lumMod val="0"/>
                <a:lumOff val="100000"/>
              </a:schemeClr>
            </a:gs>
            <a:gs pos="84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grpSp>
        <p:nvGrpSpPr>
          <p:cNvPr id="3" name="Group 2"/>
          <p:cNvGrpSpPr/>
          <p:nvPr/>
        </p:nvGrpSpPr>
        <p:grpSpPr>
          <a:xfrm>
            <a:off x="35496" y="85505"/>
            <a:ext cx="832916" cy="507698"/>
            <a:chOff x="8131572" y="6309326"/>
            <a:chExt cx="832916" cy="507698"/>
          </a:xfrm>
        </p:grpSpPr>
        <p:sp>
          <p:nvSpPr>
            <p:cNvPr id="4" name="Down Ribbon 3">
              <a:hlinkClick r:id="rId2"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2"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6" name="Right Arrow 5">
            <a:hlinkClick r:id="rId3" action="ppaction://hlinksldjump" tooltip="Section 4, Multimedia, Exercise 28, Animating Charts"/>
          </p:cNvPr>
          <p:cNvSpPr/>
          <p:nvPr/>
        </p:nvSpPr>
        <p:spPr>
          <a:xfrm>
            <a:off x="1691680" y="6320707"/>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3"/>
          <p:cNvSpPr txBox="1">
            <a:spLocks/>
          </p:cNvSpPr>
          <p:nvPr/>
        </p:nvSpPr>
        <p:spPr>
          <a:xfrm>
            <a:off x="251520" y="1772816"/>
            <a:ext cx="2876392" cy="3888432"/>
          </a:xfrm>
          <a:prstGeom prst="rect">
            <a:avLst/>
          </a:prstGeom>
          <a:effectLst>
            <a:outerShdw blurRad="50800" dist="38100" dir="16200000" rotWithShape="0">
              <a:prstClr val="black">
                <a:alpha val="40000"/>
              </a:prstClr>
            </a:outerShdw>
          </a:effectLst>
        </p:spPr>
        <p:txBody>
          <a:bodyPr vert="horz" lIns="91440" tIns="45720" rIns="91440" bIns="45720" rtlCol="0">
            <a:normAutofit fontScale="92500" lnSpcReduction="10000"/>
          </a:bodyPr>
          <a:lstStyle>
            <a:lvl1pPr indent="0" defTabSz="914400">
              <a:lnSpc>
                <a:spcPct val="90000"/>
              </a:lnSpc>
              <a:spcBef>
                <a:spcPts val="1000"/>
              </a:spcBef>
              <a:buFont typeface="Arial" panose="020B0604020202020204" pitchFamily="34" charset="0"/>
              <a:buNone/>
              <a:defRPr sz="17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3k</a:t>
            </a:r>
            <a:r>
              <a:rPr lang="en-GB" dirty="0"/>
              <a:t> Objective of the Evidence Checklist:</a:t>
            </a:r>
          </a:p>
          <a:p>
            <a:r>
              <a:rPr lang="en-GB" dirty="0"/>
              <a:t>Animation Effect “Swivel” and  then Red Colour Change applied to the Progressive Training Presentation to start After Previous applied to Title Text timed to Start After Previous on running Slide Show automatically from the Slide Show Tab’s From Current Slide Button within the Start Slide Show Section.</a:t>
            </a:r>
          </a:p>
          <a:p>
            <a:r>
              <a:rPr lang="en-GB" dirty="0"/>
              <a:t>Animation Effect “Fly In” From Left and then Blue Colour Change to start After Animation applied to Bulleted List timed to Start After Previous By 1st Level Paragraphs with 2 seconds delay.</a:t>
            </a: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4</a:t>
            </a:r>
            <a:br>
              <a:rPr lang="en-GB" sz="2400" dirty="0">
                <a:solidFill>
                  <a:srgbClr val="003192"/>
                </a:solidFill>
              </a:rPr>
            </a:br>
            <a:r>
              <a:rPr lang="en-GB" sz="2400" dirty="0"/>
              <a:t>Multimedia</a:t>
            </a:r>
            <a:br>
              <a:rPr lang="en-GB" sz="2400" dirty="0"/>
            </a:br>
            <a:r>
              <a:rPr lang="en-GB" sz="2400" dirty="0">
                <a:solidFill>
                  <a:srgbClr val="0070C0"/>
                </a:solidFill>
              </a:rPr>
              <a:t>Exercise 27</a:t>
            </a:r>
            <a:br>
              <a:rPr lang="en-GB" sz="2400" dirty="0">
                <a:solidFill>
                  <a:srgbClr val="003192"/>
                </a:solidFill>
              </a:rPr>
            </a:br>
            <a:r>
              <a:rPr lang="en-GB" sz="2400" dirty="0"/>
              <a:t>Animation Sequences</a:t>
            </a:r>
            <a:br>
              <a:rPr lang="en-GB" sz="2200" dirty="0"/>
            </a:br>
            <a:endParaRPr lang="en-GB" dirty="0"/>
          </a:p>
        </p:txBody>
      </p:sp>
      <p:sp>
        <p:nvSpPr>
          <p:cNvPr id="10" name="Right Arrow 9">
            <a:hlinkClick r:id="rId5" action="ppaction://hlinksldjump" tooltip="Section 4, Multimedia, Exercise 26, Animation"/>
          </p:cNvPr>
          <p:cNvSpPr/>
          <p:nvPr/>
        </p:nvSpPr>
        <p:spPr>
          <a:xfrm rot="10800000">
            <a:off x="544376" y="6309322"/>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Bevel 11"/>
          <p:cNvSpPr/>
          <p:nvPr/>
        </p:nvSpPr>
        <p:spPr>
          <a:xfrm>
            <a:off x="1043607" y="5860868"/>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6" action="ppaction://hlinksldjump" tooltip="Section 4, Assessment Checklist"/>
              </a:rPr>
              <a:t>Assessment</a:t>
            </a:r>
          </a:p>
          <a:p>
            <a:pPr algn="ctr"/>
            <a:r>
              <a:rPr lang="en-GB" sz="1200" dirty="0">
                <a:solidFill>
                  <a:prstClr val="black"/>
                </a:solidFill>
                <a:latin typeface="Monotype Corsiva" panose="03010101010201010101" pitchFamily="66" charset="0"/>
                <a:hlinkClick r:id="rId6" action="ppaction://hlinksldjump" tooltip="Section 4, Assessment Checklist"/>
              </a:rPr>
              <a:t>Checklist</a:t>
            </a:r>
            <a:endParaRPr lang="en-GB" sz="1200" dirty="0">
              <a:solidFill>
                <a:prstClr val="black"/>
              </a:solidFill>
              <a:latin typeface="Monotype Corsiva" panose="03010101010201010101" pitchFamily="66" charset="0"/>
            </a:endParaRPr>
          </a:p>
        </p:txBody>
      </p:sp>
      <p:pic>
        <p:nvPicPr>
          <p:cNvPr id="15" name="Picture 14"/>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
        <p:nvSpPr>
          <p:cNvPr id="7" name="Wave 6">
            <a:hlinkClick r:id="rId8" tooltip="Presentation Agenda's Animation, Colour Changes &amp; Time Delays"/>
          </p:cNvPr>
          <p:cNvSpPr/>
          <p:nvPr/>
        </p:nvSpPr>
        <p:spPr>
          <a:xfrm>
            <a:off x="2056182" y="5661248"/>
            <a:ext cx="900000" cy="684076"/>
          </a:xfrm>
          <a:prstGeom prst="wave">
            <a:avLst/>
          </a:prstGeom>
          <a:solidFill>
            <a:schemeClr val="tx1">
              <a:alpha val="8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solidFill>
                <a:latin typeface="Monotype Corsiva" panose="03010101010201010101" pitchFamily="66" charset="0"/>
              </a:rPr>
              <a:t>Presentation Agenda</a:t>
            </a:r>
          </a:p>
        </p:txBody>
      </p:sp>
    </p:spTree>
    <p:extLst>
      <p:ext uri="{BB962C8B-B14F-4D97-AF65-F5344CB8AC3E}">
        <p14:creationId xmlns:p14="http://schemas.microsoft.com/office/powerpoint/2010/main" val="1744814565"/>
      </p:ext>
    </p:extLst>
  </p:cSld>
  <p:clrMapOvr>
    <a:masterClrMapping/>
  </p:clrMapOvr>
  <mc:AlternateContent xmlns:mc="http://schemas.openxmlformats.org/markup-compatibility/2006" xmlns:p14="http://schemas.microsoft.com/office/powerpoint/2010/main">
    <mc:Choice Requires="p14">
      <p:transition spd="slow" p14:dur="35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440"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5000"/>
                                        <p:tgtEl>
                                          <p:spTgt spid="6"/>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0"/>
                                        </p:tgtEl>
                                        <p:attrNameLst>
                                          <p:attrName>style.visibility</p:attrName>
                                        </p:attrNameLst>
                                      </p:cBhvr>
                                      <p:to>
                                        <p:strVal val="visible"/>
                                      </p:to>
                                    </p:set>
                                    <p:animEffect transition="in" filter="fade">
                                      <p:cBhvr>
                                        <p:cTn id="13" dur="5000"/>
                                        <p:tgtEl>
                                          <p:spTgt spid="10"/>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9000">
              <a:schemeClr val="accent1">
                <a:lumMod val="0"/>
                <a:lumOff val="100000"/>
              </a:schemeClr>
            </a:gs>
            <a:gs pos="84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4, Multimedia, Exercise 27, Animation Sequence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6" name="Right Arrow 5">
            <a:hlinkClick r:id="rId5" action="ppaction://hlinksldjump" tooltip="Section 4, Multimedia, Evidence Assessment 9"/>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3"/>
          <p:cNvSpPr txBox="1">
            <a:spLocks/>
          </p:cNvSpPr>
          <p:nvPr/>
        </p:nvSpPr>
        <p:spPr>
          <a:xfrm>
            <a:off x="251520" y="1916832"/>
            <a:ext cx="2736304" cy="3456384"/>
          </a:xfrm>
          <a:prstGeom prst="rect">
            <a:avLst/>
          </a:prstGeom>
          <a:effectLst>
            <a:outerShdw blurRad="50800" dist="38100" dir="16200000" rotWithShape="0">
              <a:prstClr val="black">
                <a:alpha val="40000"/>
              </a:prstClr>
            </a:outerShdw>
          </a:effectLst>
        </p:spPr>
        <p:txBody>
          <a:bodyPr vert="horz" lIns="91440" tIns="45720" rIns="91440" bIns="45720" rtlCol="0">
            <a:normAutofit fontScale="92500" lnSpcReduction="10000"/>
          </a:bodyPr>
          <a:lstStyle>
            <a:lvl1pPr indent="0" defTabSz="914400">
              <a:lnSpc>
                <a:spcPct val="90000"/>
              </a:lnSpc>
              <a:spcBef>
                <a:spcPts val="1000"/>
              </a:spcBef>
              <a:buFont typeface="Arial" panose="020B0604020202020204" pitchFamily="34" charset="0"/>
              <a:buNone/>
              <a:defRPr sz="17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3f</a:t>
            </a:r>
            <a:r>
              <a:rPr lang="en-GB" dirty="0"/>
              <a:t>, </a:t>
            </a:r>
            <a:r>
              <a:rPr lang="en-GB" dirty="0" err="1"/>
              <a:t>3i</a:t>
            </a:r>
            <a:r>
              <a:rPr lang="en-GB" dirty="0"/>
              <a:t> and </a:t>
            </a:r>
            <a:r>
              <a:rPr lang="en-GB" dirty="0" err="1"/>
              <a:t>3k</a:t>
            </a:r>
            <a:r>
              <a:rPr lang="en-GB" dirty="0"/>
              <a:t> Objectives of the Evidence Checklist:</a:t>
            </a:r>
          </a:p>
          <a:p>
            <a:r>
              <a:rPr lang="en-GB" dirty="0"/>
              <a:t>Animation Effect “Random Bars” applied to the </a:t>
            </a:r>
            <a:r>
              <a:rPr lang="en-GB" dirty="0" err="1"/>
              <a:t>Chart2</a:t>
            </a:r>
            <a:r>
              <a:rPr lang="en-GB" dirty="0"/>
              <a:t> Presentation to display By Category From the Effects Options applied within the Animation Section on running Slide Show on each Click from the Slide Show Tab’s From Current Slide Button within the Start Slide Show Section.</a:t>
            </a:r>
          </a:p>
          <a:p>
            <a:r>
              <a:rPr lang="en-GB" dirty="0"/>
              <a:t>Then changed to display By Element In Series on running Slide Show on each Click again.</a:t>
            </a:r>
          </a:p>
          <a:p>
            <a:endParaRPr lang="en-GB" dirty="0"/>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4</a:t>
            </a:r>
            <a:br>
              <a:rPr lang="en-GB" sz="2400" dirty="0">
                <a:solidFill>
                  <a:srgbClr val="003192"/>
                </a:solidFill>
              </a:rPr>
            </a:br>
            <a:r>
              <a:rPr lang="en-GB" sz="2400" dirty="0"/>
              <a:t>Multimedia</a:t>
            </a:r>
            <a:br>
              <a:rPr lang="en-GB" sz="2400" dirty="0"/>
            </a:br>
            <a:r>
              <a:rPr lang="en-GB" sz="2400" dirty="0">
                <a:solidFill>
                  <a:srgbClr val="0070C0"/>
                </a:solidFill>
              </a:rPr>
              <a:t>Exercise 28</a:t>
            </a:r>
            <a:br>
              <a:rPr lang="en-GB" sz="2400" dirty="0">
                <a:solidFill>
                  <a:srgbClr val="003192"/>
                </a:solidFill>
              </a:rPr>
            </a:br>
            <a:r>
              <a:rPr lang="en-GB" sz="2400" dirty="0"/>
              <a:t>Animating Charts</a:t>
            </a:r>
            <a:br>
              <a:rPr lang="en-GB" sz="2200" dirty="0"/>
            </a:br>
            <a:endParaRPr lang="en-GB" dirty="0"/>
          </a:p>
        </p:txBody>
      </p:sp>
      <p:pic>
        <p:nvPicPr>
          <p:cNvPr id="7" name="Picture 6"/>
          <p:cNvPicPr>
            <a:picLocks/>
          </p:cNvPicPr>
          <p:nvPr/>
        </p:nvPicPr>
        <p:blipFill>
          <a:blip r:embed="rId6"/>
          <a:stretch>
            <a:fillRect/>
          </a:stretch>
        </p:blipFill>
        <p:spPr>
          <a:xfrm>
            <a:off x="3131840" y="189360"/>
            <a:ext cx="5760000" cy="6480000"/>
          </a:xfrm>
          <a:prstGeom prst="rect">
            <a:avLst/>
          </a:prstGeom>
          <a:ln w="25400">
            <a:solidFill>
              <a:srgbClr val="990000"/>
            </a:solidFill>
            <a:prstDash val="sysDash"/>
          </a:ln>
        </p:spPr>
      </p:pic>
      <p:sp>
        <p:nvSpPr>
          <p:cNvPr id="11" name="Bevel 10"/>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7" action="ppaction://hlinksldjump" tooltip="Section 4, Assessment Checklist"/>
              </a:rPr>
              <a:t>Assessment</a:t>
            </a:r>
          </a:p>
          <a:p>
            <a:pPr algn="ctr"/>
            <a:r>
              <a:rPr lang="en-GB" sz="1200" dirty="0">
                <a:solidFill>
                  <a:prstClr val="black"/>
                </a:solidFill>
                <a:latin typeface="Monotype Corsiva" panose="03010101010201010101" pitchFamily="66" charset="0"/>
                <a:hlinkClick r:id="rId7" action="ppaction://hlinksldjump" tooltip="Section 4, Assessment Checklist"/>
              </a:rPr>
              <a:t>Checklist</a:t>
            </a:r>
            <a:endParaRPr lang="en-GB" sz="1200" dirty="0">
              <a:solidFill>
                <a:prstClr val="black"/>
              </a:solidFill>
              <a:latin typeface="Monotype Corsiva" panose="03010101010201010101" pitchFamily="66" charset="0"/>
            </a:endParaRPr>
          </a:p>
        </p:txBody>
      </p:sp>
      <p:sp>
        <p:nvSpPr>
          <p:cNvPr id="9" name="Flowchart: Sequential Access Storage 8">
            <a:hlinkClick r:id="rId8" tooltip="Sales Figures Animation"/>
          </p:cNvPr>
          <p:cNvSpPr/>
          <p:nvPr/>
        </p:nvSpPr>
        <p:spPr>
          <a:xfrm>
            <a:off x="2055544" y="5572838"/>
            <a:ext cx="990910" cy="603853"/>
          </a:xfrm>
          <a:prstGeom prst="flowChartMagneticTape">
            <a:avLst/>
          </a:prstGeom>
          <a:gradFill>
            <a:gsLst>
              <a:gs pos="63000">
                <a:srgbClr val="C00000"/>
              </a:gs>
              <a:gs pos="93000">
                <a:schemeClr val="accent1">
                  <a:lumMod val="45000"/>
                  <a:lumOff val="55000"/>
                </a:schemeClr>
              </a:gs>
              <a:gs pos="0">
                <a:schemeClr val="accent1">
                  <a:lumMod val="45000"/>
                  <a:lumOff val="55000"/>
                </a:schemeClr>
              </a:gs>
              <a:gs pos="100000">
                <a:schemeClr val="accent1">
                  <a:lumMod val="30000"/>
                  <a:lumOff val="70000"/>
                </a:schemeClr>
              </a:gs>
            </a:gsLst>
            <a:lin ang="5400000" scaled="1"/>
          </a:gradFill>
          <a:ln w="190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effectLst>
                  <a:outerShdw blurRad="38100" dist="38100" dir="2700000" algn="tl">
                    <a:srgbClr val="000000">
                      <a:alpha val="43137"/>
                    </a:srgbClr>
                  </a:outerShdw>
                </a:effectLst>
                <a:latin typeface="Monotype Corsiva" panose="03010101010201010101" pitchFamily="66" charset="0"/>
              </a:rPr>
              <a:t>Sales Figures</a:t>
            </a:r>
          </a:p>
        </p:txBody>
      </p:sp>
    </p:spTree>
    <p:extLst>
      <p:ext uri="{BB962C8B-B14F-4D97-AF65-F5344CB8AC3E}">
        <p14:creationId xmlns:p14="http://schemas.microsoft.com/office/powerpoint/2010/main" val="4110215042"/>
      </p:ext>
    </p:extLst>
  </p:cSld>
  <p:clrMapOvr>
    <a:masterClrMapping/>
  </p:clrMapOvr>
  <mc:AlternateContent xmlns:mc="http://schemas.openxmlformats.org/markup-compatibility/2006" xmlns:p14="http://schemas.microsoft.com/office/powerpoint/2010/main">
    <mc:Choice Requires="p14">
      <p:transition spd="slow" p14:dur="35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1"/>
                                        </p:tgtEl>
                                        <p:attrNameLst>
                                          <p:attrName>style.visibility</p:attrName>
                                        </p:attrNameLst>
                                      </p:cBhvr>
                                      <p:to>
                                        <p:strVal val="visible"/>
                                      </p:to>
                                    </p:set>
                                    <p:animEffect transition="in" filter="fade">
                                      <p:cBhvr>
                                        <p:cTn id="16"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4, Multimedia, Exercise 28, Animating Chart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4, Multimedia, Evidence Assessment 10"/>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4</a:t>
            </a:r>
            <a:br>
              <a:rPr lang="en-GB" sz="2200" dirty="0"/>
            </a:br>
            <a:r>
              <a:rPr lang="en-GB" sz="2200" dirty="0"/>
              <a:t>Multimedia</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9</a:t>
            </a:r>
          </a:p>
        </p:txBody>
      </p:sp>
      <p:sp>
        <p:nvSpPr>
          <p:cNvPr id="21" name="Text Placeholder 3"/>
          <p:cNvSpPr>
            <a:spLocks noGrp="1"/>
          </p:cNvSpPr>
          <p:nvPr>
            <p:ph type="body" sz="half" idx="2"/>
          </p:nvPr>
        </p:nvSpPr>
        <p:spPr>
          <a:xfrm>
            <a:off x="251520" y="1916832"/>
            <a:ext cx="2808312" cy="3312368"/>
          </a:xfrm>
          <a:effectLst>
            <a:outerShdw blurRad="50800" dist="38100" dir="16200000" rotWithShape="0">
              <a:prstClr val="black">
                <a:alpha val="40000"/>
              </a:prstClr>
            </a:outerShdw>
          </a:effectLst>
        </p:spPr>
        <p:txBody>
          <a:bodyPr vert="horz" lIns="91440" tIns="45720" rIns="91440" bIns="45720" rtlCol="0">
            <a:normAutofit/>
          </a:bodyPr>
          <a:lstStyle/>
          <a:p>
            <a:r>
              <a:rPr lang="en-GB" dirty="0"/>
              <a:t>Screen Print Evidence for </a:t>
            </a:r>
            <a:r>
              <a:rPr lang="en-GB" dirty="0" err="1"/>
              <a:t>3e</a:t>
            </a:r>
            <a:r>
              <a:rPr lang="en-GB" dirty="0"/>
              <a:t> Objective of the Evidence Checklist:</a:t>
            </a:r>
          </a:p>
          <a:p>
            <a:r>
              <a:rPr lang="en-GB" dirty="0"/>
              <a:t>Inserted Video File applied to the High Close FE College Presentation from the Insert Tab’s Video Button, then Video On My PC Selection within the Media Section.</a:t>
            </a:r>
          </a:p>
          <a:p>
            <a:r>
              <a:rPr lang="en-GB" dirty="0"/>
              <a:t>Inserted Sound File from the Insert Tab’s Audio Button, then Audio On My PC Selection within the Media Section.</a:t>
            </a:r>
          </a:p>
          <a:p>
            <a:endParaRPr lang="en-GB" sz="1700" dirty="0"/>
          </a:p>
          <a:p>
            <a:endParaRPr lang="en-GB" sz="1700" dirty="0"/>
          </a:p>
          <a:p>
            <a:endParaRPr lang="en-GB" sz="1700" dirty="0"/>
          </a:p>
        </p:txBody>
      </p:sp>
      <p:pic>
        <p:nvPicPr>
          <p:cNvPr id="4" name="Picture 3"/>
          <p:cNvPicPr>
            <a:picLocks/>
          </p:cNvPicPr>
          <p:nvPr/>
        </p:nvPicPr>
        <p:blipFill>
          <a:blip r:embed="rId6"/>
          <a:stretch>
            <a:fillRect/>
          </a:stretch>
        </p:blipFill>
        <p:spPr>
          <a:xfrm>
            <a:off x="3132480" y="189360"/>
            <a:ext cx="5760000" cy="6480000"/>
          </a:xfrm>
          <a:prstGeom prst="rect">
            <a:avLst/>
          </a:prstGeom>
          <a:ln w="25400">
            <a:solidFill>
              <a:srgbClr val="990000"/>
            </a:solidFill>
            <a:prstDash val="sysDash"/>
          </a:ln>
        </p:spPr>
      </p:pic>
      <p:pic>
        <p:nvPicPr>
          <p:cNvPr id="6" name="Picture 5"/>
          <p:cNvPicPr>
            <a:picLocks noChangeAspect="1"/>
          </p:cNvPicPr>
          <p:nvPr/>
        </p:nvPicPr>
        <p:blipFill>
          <a:blip r:embed="rId7"/>
          <a:stretch>
            <a:fillRect/>
          </a:stretch>
        </p:blipFill>
        <p:spPr>
          <a:xfrm>
            <a:off x="5004368" y="188642"/>
            <a:ext cx="2880000" cy="2456471"/>
          </a:xfrm>
          <a:prstGeom prst="rect">
            <a:avLst/>
          </a:prstGeom>
        </p:spPr>
      </p:pic>
      <p:pic>
        <p:nvPicPr>
          <p:cNvPr id="7" name="Picture 6"/>
          <p:cNvPicPr>
            <a:picLocks noChangeAspect="1"/>
          </p:cNvPicPr>
          <p:nvPr/>
        </p:nvPicPr>
        <p:blipFill>
          <a:blip r:embed="rId8"/>
          <a:stretch>
            <a:fillRect/>
          </a:stretch>
        </p:blipFill>
        <p:spPr>
          <a:xfrm>
            <a:off x="6012480" y="4439837"/>
            <a:ext cx="2880000" cy="2229525"/>
          </a:xfrm>
          <a:prstGeom prst="rect">
            <a:avLst/>
          </a:prstGeom>
        </p:spPr>
      </p:pic>
      <p:sp>
        <p:nvSpPr>
          <p:cNvPr id="13" name="Bevel 12"/>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9" action="ppaction://hlinksldjump" tooltip="Section 4, Assessment Checklist"/>
              </a:rPr>
              <a:t>Assessment</a:t>
            </a:r>
          </a:p>
          <a:p>
            <a:pPr algn="ctr"/>
            <a:r>
              <a:rPr lang="en-GB" sz="1200" dirty="0">
                <a:solidFill>
                  <a:prstClr val="black"/>
                </a:solidFill>
                <a:latin typeface="Monotype Corsiva" panose="03010101010201010101" pitchFamily="66" charset="0"/>
                <a:hlinkClick r:id="rId9" action="ppaction://hlinksldjump" tooltip="Section 4, Assessment Checklist"/>
              </a:rPr>
              <a:t>Checklist</a:t>
            </a:r>
            <a:endParaRPr lang="en-GB" sz="1200" dirty="0">
              <a:solidFill>
                <a:prstClr val="black"/>
              </a:solidFill>
              <a:latin typeface="Monotype Corsiva" panose="03010101010201010101" pitchFamily="66" charset="0"/>
            </a:endParaRPr>
          </a:p>
        </p:txBody>
      </p:sp>
      <p:sp>
        <p:nvSpPr>
          <p:cNvPr id="19" name="Cloud 18">
            <a:hlinkClick r:id="rId5" action="ppaction://hlinksldjump" tooltip="All Systems Go's Animation, Video &amp; Sound On Next Slide"/>
          </p:cNvPr>
          <p:cNvSpPr/>
          <p:nvPr/>
        </p:nvSpPr>
        <p:spPr>
          <a:xfrm>
            <a:off x="1835963" y="4539431"/>
            <a:ext cx="1096808" cy="868910"/>
          </a:xfrm>
          <a:prstGeom prst="cloud">
            <a:avLst/>
          </a:prstGeom>
          <a:gradFill>
            <a:gsLst>
              <a:gs pos="85000">
                <a:srgbClr val="990000"/>
              </a:gs>
              <a:gs pos="64000">
                <a:schemeClr val="accent1">
                  <a:lumMod val="45000"/>
                  <a:lumOff val="55000"/>
                </a:schemeClr>
              </a:gs>
              <a:gs pos="100000">
                <a:schemeClr val="accent1">
                  <a:lumMod val="75000"/>
                </a:schemeClr>
              </a:gs>
            </a:gsLst>
            <a:path path="shape">
              <a:fillToRect l="50000" t="50000" r="50000" b="50000"/>
            </a:path>
          </a:gradFill>
          <a:ln w="222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003192"/>
                </a:solidFill>
                <a:latin typeface="Monotype Corsiva" panose="03010101010201010101" pitchFamily="66" charset="0"/>
              </a:rPr>
              <a:t>All Systems Go</a:t>
            </a:r>
          </a:p>
        </p:txBody>
      </p:sp>
    </p:spTree>
    <p:extLst>
      <p:ext uri="{BB962C8B-B14F-4D97-AF65-F5344CB8AC3E}">
        <p14:creationId xmlns:p14="http://schemas.microsoft.com/office/powerpoint/2010/main" val="3231213782"/>
      </p:ext>
    </p:extLst>
  </p:cSld>
  <p:clrMapOvr>
    <a:masterClrMapping/>
  </p:clrMapOvr>
  <mc:AlternateContent xmlns:mc="http://schemas.openxmlformats.org/markup-compatibility/2006" xmlns:p14="http://schemas.microsoft.com/office/powerpoint/2010/main">
    <mc:Choice Requires="p14">
      <p:transition spd="slow" p14:dur="35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3"/>
                                        </p:tgtEl>
                                        <p:attrNameLst>
                                          <p:attrName>style.visibility</p:attrName>
                                        </p:attrNameLst>
                                      </p:cBhvr>
                                      <p:to>
                                        <p:strVal val="visible"/>
                                      </p:to>
                                    </p:set>
                                    <p:animEffect transition="in" filter="fade">
                                      <p:cBhvr>
                                        <p:cTn id="16"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4, Multimedia, Evidence Assessment 9"/>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4, Multimedia, Evidence Assessment 11"/>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4</a:t>
            </a:r>
            <a:br>
              <a:rPr lang="en-GB" sz="2200" dirty="0"/>
            </a:br>
            <a:r>
              <a:rPr lang="en-GB" sz="2200" dirty="0"/>
              <a:t>Multimedia</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10</a:t>
            </a:r>
          </a:p>
        </p:txBody>
      </p:sp>
      <p:sp>
        <p:nvSpPr>
          <p:cNvPr id="21" name="Text Placeholder 3"/>
          <p:cNvSpPr>
            <a:spLocks noGrp="1"/>
          </p:cNvSpPr>
          <p:nvPr>
            <p:ph type="body" sz="half" idx="2"/>
          </p:nvPr>
        </p:nvSpPr>
        <p:spPr>
          <a:xfrm>
            <a:off x="251520" y="1916833"/>
            <a:ext cx="2736304" cy="3656005"/>
          </a:xfrm>
          <a:effectLst>
            <a:outerShdw blurRad="50800" dist="38100" dir="16200000" rotWithShape="0">
              <a:prstClr val="black">
                <a:alpha val="40000"/>
              </a:prstClr>
            </a:outerShdw>
          </a:effectLst>
        </p:spPr>
        <p:txBody>
          <a:bodyPr vert="horz" lIns="91440" tIns="45720" rIns="91440" bIns="45720" rtlCol="0">
            <a:normAutofit/>
          </a:bodyPr>
          <a:lstStyle/>
          <a:p>
            <a:r>
              <a:rPr lang="en-GB" dirty="0"/>
              <a:t>Screen Print Evidence for </a:t>
            </a:r>
            <a:r>
              <a:rPr lang="en-GB" dirty="0" err="1"/>
              <a:t>3f</a:t>
            </a:r>
            <a:r>
              <a:rPr lang="en-GB" dirty="0"/>
              <a:t>, </a:t>
            </a:r>
            <a:r>
              <a:rPr lang="en-GB" dirty="0" err="1"/>
              <a:t>3i</a:t>
            </a:r>
            <a:r>
              <a:rPr lang="en-GB" dirty="0"/>
              <a:t>, </a:t>
            </a:r>
            <a:r>
              <a:rPr lang="en-GB" dirty="0" err="1"/>
              <a:t>3k</a:t>
            </a:r>
            <a:r>
              <a:rPr lang="en-GB" dirty="0"/>
              <a:t>  and </a:t>
            </a:r>
            <a:r>
              <a:rPr lang="en-GB" dirty="0" err="1"/>
              <a:t>5i</a:t>
            </a:r>
            <a:r>
              <a:rPr lang="en-GB" dirty="0"/>
              <a:t> Objectives of the Evidence Checklist:</a:t>
            </a:r>
          </a:p>
          <a:p>
            <a:r>
              <a:rPr lang="en-GB" dirty="0"/>
              <a:t>Animation Effect “Checkerboard” applied to the High Close FE College Presentation’s Title Text To Start On Click from the Slide Show Tab’s From Current Slide Button within the Start Slide Show Section.</a:t>
            </a:r>
          </a:p>
          <a:p>
            <a:r>
              <a:rPr lang="en-GB" dirty="0"/>
              <a:t>Sound File to start Automatically With Previous.</a:t>
            </a:r>
          </a:p>
          <a:p>
            <a:r>
              <a:rPr lang="en-GB" dirty="0"/>
              <a:t>Video File to also start Automatically With Previous.</a:t>
            </a:r>
          </a:p>
          <a:p>
            <a:endParaRPr lang="en-GB" dirty="0"/>
          </a:p>
          <a:p>
            <a:endParaRPr lang="en-GB" dirty="0"/>
          </a:p>
          <a:p>
            <a:endParaRPr lang="en-GB" dirty="0"/>
          </a:p>
        </p:txBody>
      </p:sp>
      <p:pic>
        <p:nvPicPr>
          <p:cNvPr id="4" name="Picture 3"/>
          <p:cNvPicPr>
            <a:picLocks/>
          </p:cNvPicPr>
          <p:nvPr/>
        </p:nvPicPr>
        <p:blipFill>
          <a:blip r:embed="rId6"/>
          <a:stretch>
            <a:fillRect/>
          </a:stretch>
        </p:blipFill>
        <p:spPr>
          <a:xfrm>
            <a:off x="3132480" y="189360"/>
            <a:ext cx="5760000" cy="6480000"/>
          </a:xfrm>
          <a:prstGeom prst="rect">
            <a:avLst/>
          </a:prstGeom>
          <a:ln w="25400">
            <a:solidFill>
              <a:srgbClr val="990000"/>
            </a:solidFill>
            <a:prstDash val="sysDash"/>
          </a:ln>
        </p:spPr>
      </p:pic>
      <p:sp>
        <p:nvSpPr>
          <p:cNvPr id="11" name="Bevel 10"/>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7" action="ppaction://hlinksldjump" tooltip="Section 4, Assessment Checklist"/>
              </a:rPr>
              <a:t>Assessment</a:t>
            </a:r>
          </a:p>
          <a:p>
            <a:pPr algn="ctr"/>
            <a:r>
              <a:rPr lang="en-GB" sz="1200" dirty="0">
                <a:solidFill>
                  <a:prstClr val="black"/>
                </a:solidFill>
                <a:latin typeface="Monotype Corsiva" panose="03010101010201010101" pitchFamily="66" charset="0"/>
                <a:hlinkClick r:id="rId7" action="ppaction://hlinksldjump" tooltip="Section 4, Assessment Checklist"/>
              </a:rPr>
              <a:t>Checklist</a:t>
            </a:r>
            <a:endParaRPr lang="en-GB" sz="1200" dirty="0">
              <a:solidFill>
                <a:prstClr val="black"/>
              </a:solidFill>
              <a:latin typeface="Monotype Corsiva" panose="03010101010201010101" pitchFamily="66" charset="0"/>
            </a:endParaRPr>
          </a:p>
        </p:txBody>
      </p:sp>
      <p:sp>
        <p:nvSpPr>
          <p:cNvPr id="2" name="Cloud 1">
            <a:hlinkClick r:id="rId8" tooltip="All Systems Go's Animation, Video &amp; Sound"/>
          </p:cNvPr>
          <p:cNvSpPr/>
          <p:nvPr/>
        </p:nvSpPr>
        <p:spPr>
          <a:xfrm>
            <a:off x="2052257" y="5445224"/>
            <a:ext cx="1007577" cy="792088"/>
          </a:xfrm>
          <a:prstGeom prst="cloud">
            <a:avLst/>
          </a:prstGeom>
          <a:blipFill>
            <a:blip r:embed="rId9"/>
            <a:tile tx="0" ty="0" sx="100000" sy="100000" flip="none" algn="tl"/>
          </a:blipFill>
          <a:ln w="2222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1">
                    <a:lumMod val="60000"/>
                    <a:lumOff val="40000"/>
                  </a:schemeClr>
                </a:solidFill>
                <a:effectLst>
                  <a:outerShdw blurRad="38100" dist="38100" dir="2700000" algn="tl">
                    <a:srgbClr val="000000">
                      <a:alpha val="43137"/>
                    </a:srgbClr>
                  </a:outerShdw>
                </a:effectLst>
                <a:latin typeface="Monotype Corsiva" panose="03010101010201010101" pitchFamily="66" charset="0"/>
              </a:rPr>
              <a:t>All Systems Go</a:t>
            </a:r>
          </a:p>
        </p:txBody>
      </p:sp>
    </p:spTree>
    <p:extLst>
      <p:ext uri="{BB962C8B-B14F-4D97-AF65-F5344CB8AC3E}">
        <p14:creationId xmlns:p14="http://schemas.microsoft.com/office/powerpoint/2010/main" val="1004672090"/>
      </p:ext>
    </p:extLst>
  </p:cSld>
  <p:clrMapOvr>
    <a:masterClrMapping/>
  </p:clrMapOvr>
  <mc:AlternateContent xmlns:mc="http://schemas.openxmlformats.org/markup-compatibility/2006" xmlns:p14="http://schemas.microsoft.com/office/powerpoint/2010/main">
    <mc:Choice Requires="p14">
      <p:transition spd="slow" p14:dur="35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1"/>
                                        </p:tgtEl>
                                        <p:attrNameLst>
                                          <p:attrName>style.visibility</p:attrName>
                                        </p:attrNameLst>
                                      </p:cBhvr>
                                      <p:to>
                                        <p:strVal val="visible"/>
                                      </p:to>
                                    </p:set>
                                    <p:animEffect transition="in" filter="fade">
                                      <p:cBhvr>
                                        <p:cTn id="16"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4, Multimedia, Evidence Assessment 10"/>
          </p:cNvPr>
          <p:cNvSpPr/>
          <p:nvPr/>
        </p:nvSpPr>
        <p:spPr>
          <a:xfrm rot="10800000">
            <a:off x="544376" y="632070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4, Multimedia, Evidence Assessment 12"/>
          </p:cNvPr>
          <p:cNvSpPr/>
          <p:nvPr/>
        </p:nvSpPr>
        <p:spPr>
          <a:xfrm>
            <a:off x="1691680" y="632070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4</a:t>
            </a:r>
            <a:br>
              <a:rPr lang="en-GB" sz="2200" dirty="0"/>
            </a:br>
            <a:r>
              <a:rPr lang="en-GB" sz="2200" dirty="0"/>
              <a:t>Multimedia</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11</a:t>
            </a:r>
          </a:p>
        </p:txBody>
      </p:sp>
      <p:sp>
        <p:nvSpPr>
          <p:cNvPr id="21" name="Text Placeholder 3"/>
          <p:cNvSpPr>
            <a:spLocks noGrp="1"/>
          </p:cNvSpPr>
          <p:nvPr>
            <p:ph type="body" sz="half" idx="2"/>
          </p:nvPr>
        </p:nvSpPr>
        <p:spPr>
          <a:xfrm>
            <a:off x="251520" y="1916833"/>
            <a:ext cx="2808312" cy="3672409"/>
          </a:xfrm>
          <a:effectLst>
            <a:outerShdw blurRad="50800" dist="38100" dir="16200000" rotWithShape="0">
              <a:prstClr val="black">
                <a:alpha val="40000"/>
              </a:prstClr>
            </a:outerShdw>
          </a:effectLst>
        </p:spPr>
        <p:txBody>
          <a:bodyPr vert="horz" lIns="91440" tIns="45720" rIns="91440" bIns="45720" rtlCol="0">
            <a:normAutofit lnSpcReduction="10000"/>
          </a:bodyPr>
          <a:lstStyle/>
          <a:p>
            <a:r>
              <a:rPr lang="en-GB" dirty="0"/>
              <a:t>Screen Print Evidence for </a:t>
            </a:r>
            <a:r>
              <a:rPr lang="en-GB" dirty="0" err="1"/>
              <a:t>3g</a:t>
            </a:r>
            <a:r>
              <a:rPr lang="en-GB" dirty="0"/>
              <a:t>, </a:t>
            </a:r>
            <a:r>
              <a:rPr lang="en-GB" dirty="0" err="1"/>
              <a:t>3h</a:t>
            </a:r>
            <a:r>
              <a:rPr lang="en-GB" dirty="0"/>
              <a:t> and </a:t>
            </a:r>
            <a:r>
              <a:rPr lang="en-GB" dirty="0" err="1"/>
              <a:t>3i</a:t>
            </a:r>
            <a:r>
              <a:rPr lang="en-GB" dirty="0"/>
              <a:t> Objectives of the Evidence Checklist:</a:t>
            </a:r>
          </a:p>
          <a:p>
            <a:r>
              <a:rPr lang="en-GB" dirty="0"/>
              <a:t>Animation Effect “Strips” with Builds Direction Right Down applied to the High Close FE College Presentation, then Sound Drum Roll applied to Title Text To Start On Click from the Slide Show Tab’s From Current Slide Button within the Start Slide Show Section.</a:t>
            </a:r>
          </a:p>
          <a:p>
            <a:r>
              <a:rPr lang="en-GB" dirty="0"/>
              <a:t>Animation Effect “Split” with Builds Direction Horizontal In and animation By Element In Series then applied to Column Chart To Start On Click.</a:t>
            </a:r>
          </a:p>
          <a:p>
            <a:endParaRPr lang="en-GB" dirty="0"/>
          </a:p>
          <a:p>
            <a:endParaRPr lang="en-GB" dirty="0"/>
          </a:p>
        </p:txBody>
      </p:sp>
      <p:sp>
        <p:nvSpPr>
          <p:cNvPr id="12" name="Bevel 11"/>
          <p:cNvSpPr/>
          <p:nvPr/>
        </p:nvSpPr>
        <p:spPr>
          <a:xfrm>
            <a:off x="1043607" y="5788860"/>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6" action="ppaction://hlinksldjump" tooltip="Section 4, Assessment Checklist"/>
              </a:rPr>
              <a:t>Assessment</a:t>
            </a:r>
          </a:p>
          <a:p>
            <a:pPr algn="ctr"/>
            <a:r>
              <a:rPr lang="en-GB" sz="1200" dirty="0">
                <a:solidFill>
                  <a:prstClr val="black"/>
                </a:solidFill>
                <a:latin typeface="Monotype Corsiva" panose="03010101010201010101" pitchFamily="66" charset="0"/>
                <a:hlinkClick r:id="rId6" action="ppaction://hlinksldjump" tooltip="Section 4, Assessment Checklist"/>
              </a:rPr>
              <a:t>Checklist</a:t>
            </a:r>
            <a:endParaRPr lang="en-GB" sz="1200" dirty="0">
              <a:solidFill>
                <a:prstClr val="black"/>
              </a:solidFill>
              <a:latin typeface="Monotype Corsiva" panose="03010101010201010101" pitchFamily="66" charset="0"/>
            </a:endParaRPr>
          </a:p>
        </p:txBody>
      </p:sp>
      <p:pic>
        <p:nvPicPr>
          <p:cNvPr id="2" name="Picture 1"/>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
        <p:nvSpPr>
          <p:cNvPr id="3" name="Notched Right Arrow 2">
            <a:hlinkClick r:id="rId8" tooltip="Gender Split's Animation &amp; Sound"/>
          </p:cNvPr>
          <p:cNvSpPr/>
          <p:nvPr/>
        </p:nvSpPr>
        <p:spPr>
          <a:xfrm>
            <a:off x="2015343" y="5820137"/>
            <a:ext cx="1081400" cy="489185"/>
          </a:xfrm>
          <a:prstGeom prst="notchedRightArrow">
            <a:avLst/>
          </a:prstGeom>
          <a:gradFill>
            <a:gsLst>
              <a:gs pos="0">
                <a:schemeClr val="accent1">
                  <a:lumMod val="100000"/>
                </a:schemeClr>
              </a:gs>
              <a:gs pos="34000">
                <a:srgbClr val="7030A0"/>
              </a:gs>
              <a:gs pos="100000">
                <a:schemeClr val="accent2">
                  <a:lumMod val="60000"/>
                  <a:lumOff val="40000"/>
                </a:schemeClr>
              </a:gs>
            </a:gsLst>
            <a:lin ang="13500000" scaled="1"/>
          </a:gradFill>
          <a:ln w="158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Monotype Corsiva" panose="03010101010201010101" pitchFamily="66" charset="0"/>
              </a:rPr>
              <a:t>Gender Spit</a:t>
            </a:r>
          </a:p>
        </p:txBody>
      </p:sp>
    </p:spTree>
    <p:extLst>
      <p:ext uri="{BB962C8B-B14F-4D97-AF65-F5344CB8AC3E}">
        <p14:creationId xmlns:p14="http://schemas.microsoft.com/office/powerpoint/2010/main" val="3704942150"/>
      </p:ext>
    </p:extLst>
  </p:cSld>
  <p:clrMapOvr>
    <a:masterClrMapping/>
  </p:clrMapOvr>
  <mc:AlternateContent xmlns:mc="http://schemas.openxmlformats.org/markup-compatibility/2006" xmlns:p14="http://schemas.microsoft.com/office/powerpoint/2010/main">
    <mc:Choice Requires="p14">
      <p:transition spd="slow" p14:dur="35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4, Multimedia, Evidence Assessment 11"/>
          </p:cNvPr>
          <p:cNvSpPr/>
          <p:nvPr/>
        </p:nvSpPr>
        <p:spPr>
          <a:xfrm rot="10800000">
            <a:off x="544376" y="632070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4, Multimedia, Evidence Assessment 13"/>
          </p:cNvPr>
          <p:cNvSpPr/>
          <p:nvPr/>
        </p:nvSpPr>
        <p:spPr>
          <a:xfrm>
            <a:off x="1691680" y="632070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4</a:t>
            </a:r>
            <a:br>
              <a:rPr lang="en-GB" sz="2200" dirty="0"/>
            </a:br>
            <a:r>
              <a:rPr lang="en-GB" sz="2200" dirty="0"/>
              <a:t>Multimedia</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12</a:t>
            </a:r>
          </a:p>
        </p:txBody>
      </p:sp>
      <p:sp>
        <p:nvSpPr>
          <p:cNvPr id="21" name="Text Placeholder 3"/>
          <p:cNvSpPr>
            <a:spLocks noGrp="1"/>
          </p:cNvSpPr>
          <p:nvPr>
            <p:ph type="body" sz="half" idx="2"/>
          </p:nvPr>
        </p:nvSpPr>
        <p:spPr>
          <a:xfrm>
            <a:off x="251520" y="1916833"/>
            <a:ext cx="2808312" cy="3872029"/>
          </a:xfrm>
          <a:effectLst>
            <a:outerShdw blurRad="50800" dist="38100" dir="16200000" rotWithShape="0">
              <a:prstClr val="black">
                <a:alpha val="40000"/>
              </a:prstClr>
            </a:outerShdw>
          </a:effectLst>
        </p:spPr>
        <p:txBody>
          <a:bodyPr vert="horz" lIns="91440" tIns="45720" rIns="91440" bIns="45720" rtlCol="0">
            <a:normAutofit/>
          </a:bodyPr>
          <a:lstStyle/>
          <a:p>
            <a:r>
              <a:rPr lang="en-GB" dirty="0"/>
              <a:t>Screen Print Evidence for </a:t>
            </a:r>
            <a:r>
              <a:rPr lang="en-GB" dirty="0" err="1"/>
              <a:t>3f</a:t>
            </a:r>
            <a:r>
              <a:rPr lang="en-GB" dirty="0"/>
              <a:t> and </a:t>
            </a:r>
            <a:r>
              <a:rPr lang="en-GB" dirty="0" err="1"/>
              <a:t>3i</a:t>
            </a:r>
            <a:r>
              <a:rPr lang="en-GB" dirty="0"/>
              <a:t> Objectives of the Evidence Checklist:</a:t>
            </a:r>
          </a:p>
          <a:p>
            <a:r>
              <a:rPr lang="en-GB" dirty="0"/>
              <a:t>Animation Effect “Wheel” then “Grow &amp; Turn” applied to the High Close FE College Presentation, then Dark Blue Colour Change to start After Animation applied to Title Text To Start After Previous from the Slide Show Tab’s From Current Slide Button within the Start Slide Show Section.</a:t>
            </a:r>
          </a:p>
          <a:p>
            <a:r>
              <a:rPr lang="en-GB" dirty="0"/>
              <a:t>Animation Effect “Fly In” From Left, then Red Colour Change to start After Previous applied to Bulleted List.</a:t>
            </a:r>
          </a:p>
        </p:txBody>
      </p:sp>
      <p:pic>
        <p:nvPicPr>
          <p:cNvPr id="3" name="Picture 2"/>
          <p:cNvPicPr>
            <a:picLocks/>
          </p:cNvPicPr>
          <p:nvPr/>
        </p:nvPicPr>
        <p:blipFill>
          <a:blip r:embed="rId6"/>
          <a:stretch>
            <a:fillRect/>
          </a:stretch>
        </p:blipFill>
        <p:spPr>
          <a:xfrm>
            <a:off x="3132480" y="189360"/>
            <a:ext cx="5760000" cy="6480000"/>
          </a:xfrm>
          <a:prstGeom prst="rect">
            <a:avLst/>
          </a:prstGeom>
          <a:ln w="25400">
            <a:solidFill>
              <a:srgbClr val="990000"/>
            </a:solidFill>
            <a:prstDash val="sysDash"/>
          </a:ln>
        </p:spPr>
      </p:pic>
      <p:sp>
        <p:nvSpPr>
          <p:cNvPr id="13" name="Bevel 12"/>
          <p:cNvSpPr/>
          <p:nvPr/>
        </p:nvSpPr>
        <p:spPr>
          <a:xfrm>
            <a:off x="1043607" y="5788860"/>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7" action="ppaction://hlinksldjump" tooltip="Section 4, Assessment Checklist"/>
              </a:rPr>
              <a:t>Assessment</a:t>
            </a:r>
          </a:p>
          <a:p>
            <a:pPr algn="ctr"/>
            <a:r>
              <a:rPr lang="en-GB" sz="1200" dirty="0">
                <a:solidFill>
                  <a:prstClr val="black"/>
                </a:solidFill>
                <a:latin typeface="Monotype Corsiva" panose="03010101010201010101" pitchFamily="66" charset="0"/>
                <a:hlinkClick r:id="rId7" action="ppaction://hlinksldjump" tooltip="Section 4, Assessment Checklist"/>
              </a:rPr>
              <a:t>Checklist</a:t>
            </a:r>
            <a:endParaRPr lang="en-GB" sz="1200" dirty="0">
              <a:solidFill>
                <a:prstClr val="black"/>
              </a:solidFill>
              <a:latin typeface="Monotype Corsiva" panose="03010101010201010101" pitchFamily="66" charset="0"/>
            </a:endParaRPr>
          </a:p>
        </p:txBody>
      </p:sp>
      <p:sp>
        <p:nvSpPr>
          <p:cNvPr id="4" name="Rectangle 3">
            <a:hlinkClick r:id="rId8" tooltip="Planning's Animation, Timings &amp; Colour Changes"/>
          </p:cNvPr>
          <p:cNvSpPr/>
          <p:nvPr/>
        </p:nvSpPr>
        <p:spPr>
          <a:xfrm>
            <a:off x="2180762" y="5893001"/>
            <a:ext cx="719757" cy="376444"/>
          </a:xfrm>
          <a:prstGeom prst="rect">
            <a:avLst/>
          </a:prstGeom>
          <a:solidFill>
            <a:srgbClr val="C00000">
              <a:alpha val="75000"/>
            </a:srgbClr>
          </a:solidFill>
          <a:ln w="317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08000" bIns="0" rtlCol="0" anchor="t" anchorCtr="0"/>
          <a:lstStyle/>
          <a:p>
            <a:pPr algn="ctr"/>
            <a:r>
              <a:rPr lang="en-GB" sz="1200" dirty="0">
                <a:latin typeface="Monotype Corsiva" panose="03010101010201010101" pitchFamily="66" charset="0"/>
              </a:rPr>
              <a:t>Planning </a:t>
            </a:r>
          </a:p>
          <a:p>
            <a:pPr algn="ctr"/>
            <a:endParaRPr lang="en-GB" sz="1100" dirty="0">
              <a:latin typeface="Monotype Corsiva" panose="03010101010201010101" pitchFamily="66" charset="0"/>
            </a:endParaRPr>
          </a:p>
        </p:txBody>
      </p:sp>
    </p:spTree>
    <p:extLst>
      <p:ext uri="{BB962C8B-B14F-4D97-AF65-F5344CB8AC3E}">
        <p14:creationId xmlns:p14="http://schemas.microsoft.com/office/powerpoint/2010/main" val="2383960738"/>
      </p:ext>
    </p:extLst>
  </p:cSld>
  <p:clrMapOvr>
    <a:masterClrMapping/>
  </p:clrMapOvr>
  <mc:AlternateContent xmlns:mc="http://schemas.openxmlformats.org/markup-compatibility/2006" xmlns:p14="http://schemas.microsoft.com/office/powerpoint/2010/main">
    <mc:Choice Requires="p14">
      <p:transition spd="slow" p14:dur="35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3"/>
                                        </p:tgtEl>
                                        <p:attrNameLst>
                                          <p:attrName>style.visibility</p:attrName>
                                        </p:attrNameLst>
                                      </p:cBhvr>
                                      <p:to>
                                        <p:strVal val="visible"/>
                                      </p:to>
                                    </p:set>
                                    <p:animEffect transition="in" filter="fade">
                                      <p:cBhvr>
                                        <p:cTn id="16"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4, Multimedia, Evidence Assessment 12"/>
          </p:cNvPr>
          <p:cNvSpPr/>
          <p:nvPr/>
        </p:nvSpPr>
        <p:spPr>
          <a:xfrm rot="10800000">
            <a:off x="544376" y="632070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4, Assessment Checklist"/>
          </p:cNvPr>
          <p:cNvSpPr/>
          <p:nvPr/>
        </p:nvSpPr>
        <p:spPr>
          <a:xfrm>
            <a:off x="1691680" y="632070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4</a:t>
            </a:r>
            <a:br>
              <a:rPr lang="en-GB" sz="2200" dirty="0"/>
            </a:br>
            <a:r>
              <a:rPr lang="en-GB" sz="2200" dirty="0"/>
              <a:t>Multimedia</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13</a:t>
            </a:r>
          </a:p>
        </p:txBody>
      </p:sp>
      <p:sp>
        <p:nvSpPr>
          <p:cNvPr id="21" name="Text Placeholder 3"/>
          <p:cNvSpPr>
            <a:spLocks noGrp="1"/>
          </p:cNvSpPr>
          <p:nvPr>
            <p:ph type="body" sz="half" idx="2"/>
          </p:nvPr>
        </p:nvSpPr>
        <p:spPr>
          <a:xfrm>
            <a:off x="251520" y="1916833"/>
            <a:ext cx="2808312" cy="3672409"/>
          </a:xfrm>
          <a:effectLst>
            <a:outerShdw blurRad="50800" dist="38100" dir="16200000" rotWithShape="0">
              <a:prstClr val="black">
                <a:alpha val="40000"/>
              </a:prstClr>
            </a:outerShdw>
          </a:effectLst>
        </p:spPr>
        <p:txBody>
          <a:bodyPr vert="horz" lIns="91440" tIns="45720" rIns="91440" bIns="45720" rtlCol="0">
            <a:normAutofit fontScale="92500"/>
          </a:bodyPr>
          <a:lstStyle/>
          <a:p>
            <a:r>
              <a:rPr lang="en-GB" dirty="0"/>
              <a:t>Screen Print Evidence for </a:t>
            </a:r>
            <a:r>
              <a:rPr lang="en-GB" dirty="0" err="1"/>
              <a:t>3f</a:t>
            </a:r>
            <a:r>
              <a:rPr lang="en-GB" dirty="0"/>
              <a:t> and </a:t>
            </a:r>
            <a:r>
              <a:rPr lang="en-GB" dirty="0" err="1"/>
              <a:t>3i</a:t>
            </a:r>
            <a:r>
              <a:rPr lang="en-GB" dirty="0"/>
              <a:t> Objectives of the Evidence Checklist:</a:t>
            </a:r>
          </a:p>
          <a:p>
            <a:r>
              <a:rPr lang="en-GB" dirty="0"/>
              <a:t>Animation Effects “Random Bars” then “Swivel” applied to the High Close FE College Presentation, then Red Colour Change to start After Animation applied to Title Text To Start After Previous from the Slide Show Tab’s From Current Slide Button within the Start Slide Show Section.</a:t>
            </a:r>
          </a:p>
          <a:p>
            <a:r>
              <a:rPr lang="en-GB" dirty="0"/>
              <a:t>Animation Effect “Fly In” From Left for the left Bulleted List, then “Fly In” From Right for the Right Bulleted List To Start After Previous.</a:t>
            </a:r>
          </a:p>
        </p:txBody>
      </p:sp>
      <p:sp>
        <p:nvSpPr>
          <p:cNvPr id="12" name="Bevel 11"/>
          <p:cNvSpPr/>
          <p:nvPr/>
        </p:nvSpPr>
        <p:spPr>
          <a:xfrm>
            <a:off x="1043607" y="5860868"/>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5" action="ppaction://hlinksldjump" tooltip="Section 4, Assessment Checklist"/>
              </a:rPr>
              <a:t>Assessment</a:t>
            </a:r>
          </a:p>
          <a:p>
            <a:pPr algn="ctr"/>
            <a:r>
              <a:rPr lang="en-GB" sz="1200" dirty="0">
                <a:solidFill>
                  <a:prstClr val="black"/>
                </a:solidFill>
                <a:latin typeface="Monotype Corsiva" panose="03010101010201010101" pitchFamily="66" charset="0"/>
                <a:hlinkClick r:id="rId5" action="ppaction://hlinksldjump" tooltip="Section 4, Assessment Checklist"/>
              </a:rPr>
              <a:t>Checklist</a:t>
            </a:r>
            <a:endParaRPr lang="en-GB" sz="1200" dirty="0">
              <a:solidFill>
                <a:prstClr val="black"/>
              </a:solidFill>
              <a:latin typeface="Monotype Corsiva" panose="03010101010201010101" pitchFamily="66" charset="0"/>
            </a:endParaRPr>
          </a:p>
        </p:txBody>
      </p:sp>
      <p:pic>
        <p:nvPicPr>
          <p:cNvPr id="2" name="Picture 1"/>
          <p:cNvPicPr>
            <a:picLocks/>
          </p:cNvPicPr>
          <p:nvPr/>
        </p:nvPicPr>
        <p:blipFill>
          <a:blip r:embed="rId6"/>
          <a:stretch>
            <a:fillRect/>
          </a:stretch>
        </p:blipFill>
        <p:spPr>
          <a:xfrm>
            <a:off x="3131840" y="189360"/>
            <a:ext cx="5760000" cy="6480000"/>
          </a:xfrm>
          <a:prstGeom prst="rect">
            <a:avLst/>
          </a:prstGeom>
          <a:ln w="25400">
            <a:solidFill>
              <a:srgbClr val="990000"/>
            </a:solidFill>
            <a:prstDash val="sysDash"/>
          </a:ln>
        </p:spPr>
      </p:pic>
      <p:sp>
        <p:nvSpPr>
          <p:cNvPr id="11" name="Rectangle 10">
            <a:hlinkClick r:id="rId7" tooltip="Planning's Animation, Timings &amp; Colour Changes"/>
          </p:cNvPr>
          <p:cNvSpPr/>
          <p:nvPr/>
        </p:nvSpPr>
        <p:spPr>
          <a:xfrm>
            <a:off x="2180762" y="5893001"/>
            <a:ext cx="719757" cy="376444"/>
          </a:xfrm>
          <a:prstGeom prst="rect">
            <a:avLst/>
          </a:prstGeom>
          <a:solidFill>
            <a:schemeClr val="tx1">
              <a:alpha val="75000"/>
            </a:schemeClr>
          </a:solidFill>
          <a:ln w="317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08000" bIns="0" rtlCol="0" anchor="t" anchorCtr="0"/>
          <a:lstStyle/>
          <a:p>
            <a:pPr algn="ctr"/>
            <a:r>
              <a:rPr lang="en-GB" sz="1200" b="1" dirty="0">
                <a:solidFill>
                  <a:srgbClr val="FF0000"/>
                </a:solidFill>
                <a:latin typeface="Monotype Corsiva" panose="03010101010201010101" pitchFamily="66" charset="0"/>
              </a:rPr>
              <a:t>Strengths </a:t>
            </a:r>
          </a:p>
          <a:p>
            <a:pPr algn="ctr"/>
            <a:endParaRPr lang="en-GB" sz="1100" dirty="0">
              <a:latin typeface="Monotype Corsiva" panose="03010101010201010101" pitchFamily="66" charset="0"/>
            </a:endParaRPr>
          </a:p>
        </p:txBody>
      </p:sp>
    </p:spTree>
    <p:extLst>
      <p:ext uri="{BB962C8B-B14F-4D97-AF65-F5344CB8AC3E}">
        <p14:creationId xmlns:p14="http://schemas.microsoft.com/office/powerpoint/2010/main" val="727605150"/>
      </p:ext>
    </p:extLst>
  </p:cSld>
  <p:clrMapOvr>
    <a:masterClrMapping/>
  </p:clrMapOvr>
  <mc:AlternateContent xmlns:mc="http://schemas.openxmlformats.org/markup-compatibility/2006" xmlns:p14="http://schemas.microsoft.com/office/powerpoint/2010/main">
    <mc:Choice Requires="p14">
      <p:transition spd="slow" p14:dur="35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25000">
              <a:srgbClr val="7030A0"/>
            </a:gs>
            <a:gs pos="67000">
              <a:srgbClr val="00B0F0"/>
            </a:gs>
            <a:gs pos="78000">
              <a:schemeClr val="accent2">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4276" y="188642"/>
            <a:ext cx="5175448" cy="461467"/>
          </a:xfrm>
        </p:spPr>
        <p:txBody>
          <a:bodyPr>
            <a:noAutofit/>
          </a:bodyPr>
          <a:lstStyle/>
          <a:p>
            <a:pPr>
              <a:spcBef>
                <a:spcPts val="1200"/>
              </a:spcBef>
              <a:spcAft>
                <a:spcPts val="1200"/>
              </a:spcAft>
            </a:pPr>
            <a:r>
              <a:rPr lang="en-GB" sz="3600" dirty="0">
                <a:solidFill>
                  <a:srgbClr val="0070C0"/>
                </a:solidFill>
              </a:rPr>
              <a:t>Section 4 Assessment Checklist</a:t>
            </a:r>
            <a:endParaRPr lang="en-GB" sz="3600"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53685717"/>
              </p:ext>
            </p:extLst>
          </p:nvPr>
        </p:nvGraphicFramePr>
        <p:xfrm>
          <a:off x="717558" y="898605"/>
          <a:ext cx="7708884" cy="5213176"/>
        </p:xfrm>
        <a:graphic>
          <a:graphicData uri="http://schemas.openxmlformats.org/drawingml/2006/table">
            <a:tbl>
              <a:tblPr firstRow="1" bandRow="1">
                <a:tableStyleId>{37CE84F3-28C3-443E-9E96-99CF82512B78}</a:tableStyleId>
              </a:tblPr>
              <a:tblGrid>
                <a:gridCol w="398058">
                  <a:extLst>
                    <a:ext uri="{9D8B030D-6E8A-4147-A177-3AD203B41FA5}">
                      <a16:colId xmlns:a16="http://schemas.microsoft.com/office/drawing/2014/main" val="20000"/>
                    </a:ext>
                  </a:extLst>
                </a:gridCol>
                <a:gridCol w="6120680">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398058">
                  <a:extLst>
                    <a:ext uri="{9D8B030D-6E8A-4147-A177-3AD203B41FA5}">
                      <a16:colId xmlns:a16="http://schemas.microsoft.com/office/drawing/2014/main" val="20003"/>
                    </a:ext>
                  </a:extLst>
                </a:gridCol>
              </a:tblGrid>
              <a:tr h="449008">
                <a:tc>
                  <a:txBody>
                    <a:bodyPr/>
                    <a:lstStyle/>
                    <a:p>
                      <a:pPr algn="ctr"/>
                      <a:r>
                        <a:rPr lang="en-GB" sz="1400" b="0" dirty="0">
                          <a:solidFill>
                            <a:schemeClr val="bg1"/>
                          </a:solidFill>
                          <a:latin typeface="Monotype Corsiva" panose="03010101010201010101" pitchFamily="66"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GB" sz="1400" b="0" dirty="0">
                          <a:solidFill>
                            <a:schemeClr val="bg1"/>
                          </a:solidFill>
                          <a:latin typeface="Monotype Corsiva" panose="03010101010201010101" pitchFamily="66" charset="0"/>
                        </a:rPr>
                        <a:t>Use a range of visual and audio effects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r>
                        <a:rPr lang="en-GB" sz="1400" b="0" dirty="0">
                          <a:latin typeface="Monotype Corsiva" panose="03010101010201010101" pitchFamily="66" charset="0"/>
                        </a:rPr>
                        <a:t>Slide Location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GB" sz="1400" b="0" dirty="0">
                        <a:latin typeface="Monotype Corsiva" panose="03010101010201010101"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255404">
                <a:tc>
                  <a:txBody>
                    <a:bodyPr/>
                    <a:lstStyle/>
                    <a:p>
                      <a:pPr marL="0" algn="ctr" defTabSz="914400" rtl="0" eaLnBrk="1" latinLnBrk="0" hangingPunct="1"/>
                      <a:r>
                        <a:rPr lang="en-GB" sz="1400" b="0" kern="1200" dirty="0" err="1">
                          <a:solidFill>
                            <a:schemeClr val="bg1"/>
                          </a:solidFill>
                          <a:latin typeface="Monotype Corsiva" panose="03010101010201010101" pitchFamily="66" charset="0"/>
                          <a:ea typeface="+mn-ea"/>
                          <a:cs typeface="+mn-cs"/>
                        </a:rPr>
                        <a:t>3e</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Import audio or video clip(s)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1"/>
                  </a:ext>
                </a:extLst>
              </a:tr>
              <a:tr h="3461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3f</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kern="1200" dirty="0">
                          <a:solidFill>
                            <a:schemeClr val="bg1"/>
                          </a:solidFill>
                          <a:latin typeface="Monotype Corsiva" panose="03010101010201010101" pitchFamily="66" charset="0"/>
                          <a:ea typeface="+mn-ea"/>
                          <a:cs typeface="+mn-cs"/>
                        </a:rPr>
                        <a:t>Use a minimum of 3 slide animations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192"/>
                    </a:solidFill>
                  </a:tcPr>
                </a:tc>
                <a:tc>
                  <a:txBody>
                    <a:bodyPr/>
                    <a:lstStyle/>
                    <a:p>
                      <a:pPr marL="0" algn="ctr" defTabSz="914400" rtl="0" eaLnBrk="1" latinLnBrk="0" hangingPunct="1"/>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2"/>
                  </a:ext>
                </a:extLst>
              </a:tr>
              <a:tr h="3265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r h="3265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4"/>
                  </a:ext>
                </a:extLst>
              </a:tr>
              <a:tr h="27625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5"/>
                  </a:ext>
                </a:extLst>
              </a:tr>
              <a:tr h="3213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3g</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baseline="0" dirty="0">
                          <a:solidFill>
                            <a:schemeClr val="bg1"/>
                          </a:solidFill>
                          <a:latin typeface="Monotype Corsiva" panose="03010101010201010101" pitchFamily="66" charset="0"/>
                          <a:ea typeface="+mn-ea"/>
                          <a:cs typeface="+mn-cs"/>
                        </a:rPr>
                        <a:t>2 sounds and 2 animations of slide items</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19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6"/>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7"/>
                  </a:ext>
                </a:extLst>
              </a:tr>
              <a:tr h="287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3h</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kern="1200" baseline="0" dirty="0">
                          <a:solidFill>
                            <a:schemeClr val="bg1"/>
                          </a:solidFill>
                          <a:latin typeface="Monotype Corsiva" panose="03010101010201010101" pitchFamily="66" charset="0"/>
                          <a:ea typeface="+mn-ea"/>
                          <a:cs typeface="+mn-cs"/>
                        </a:rPr>
                        <a:t>Animate a graph/chart</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8"/>
                  </a:ext>
                </a:extLst>
              </a:tr>
              <a:tr h="1440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3i</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Use animation facilities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19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9"/>
                  </a:ext>
                </a:extLst>
              </a:tr>
              <a:tr h="1992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10"/>
                  </a:ext>
                </a:extLst>
              </a:tr>
              <a:tr h="3030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3k</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Apply timings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11"/>
                  </a:ext>
                </a:extLst>
              </a:tr>
              <a:tr h="3265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solidFill>
                            <a:schemeClr val="bg1"/>
                          </a:solidFill>
                          <a:latin typeface="Monotype Corsiva" panose="03010101010201010101" pitchFamily="66" charset="0"/>
                          <a:ea typeface="+mn-ea"/>
                          <a:cs typeface="+mn-cs"/>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Save,</a:t>
                      </a:r>
                      <a:r>
                        <a:rPr lang="en-GB" sz="1400" b="0" kern="1200" baseline="0" dirty="0">
                          <a:solidFill>
                            <a:schemeClr val="bg1"/>
                          </a:solidFill>
                          <a:latin typeface="Monotype Corsiva" panose="03010101010201010101" pitchFamily="66" charset="0"/>
                          <a:ea typeface="+mn-ea"/>
                          <a:cs typeface="+mn-cs"/>
                        </a:rPr>
                        <a:t> print and produce support materials for a presentation</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12"/>
                  </a:ext>
                </a:extLst>
              </a:tr>
              <a:tr h="240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5i</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Print a screen print(s) to evidence</a:t>
                      </a:r>
                      <a:r>
                        <a:rPr lang="en-GB" sz="1400" b="0" kern="1200" baseline="0" dirty="0">
                          <a:solidFill>
                            <a:schemeClr val="bg1"/>
                          </a:solidFill>
                          <a:latin typeface="Monotype Corsiva" panose="03010101010201010101" pitchFamily="66" charset="0"/>
                          <a:ea typeface="+mn-ea"/>
                          <a:cs typeface="+mn-cs"/>
                        </a:rPr>
                        <a:t> the following: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13"/>
                  </a:ext>
                </a:extLst>
              </a:tr>
              <a:tr h="240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kern="1200" baseline="0" dirty="0">
                          <a:solidFill>
                            <a:schemeClr val="bg1"/>
                          </a:solidFill>
                          <a:latin typeface="Monotype Corsiva" panose="03010101010201010101" pitchFamily="66" charset="0"/>
                          <a:ea typeface="+mn-ea"/>
                          <a:cs typeface="+mn-cs"/>
                        </a:rPr>
                        <a:t>Animations</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19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14"/>
                  </a:ext>
                </a:extLst>
              </a:tr>
              <a:tr h="1775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kern="1200" baseline="0" dirty="0">
                          <a:solidFill>
                            <a:schemeClr val="bg1"/>
                          </a:solidFill>
                          <a:latin typeface="Monotype Corsiva" panose="03010101010201010101" pitchFamily="66" charset="0"/>
                          <a:ea typeface="+mn-ea"/>
                          <a:cs typeface="+mn-cs"/>
                        </a:rPr>
                        <a:t>Timings</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15"/>
                  </a:ext>
                </a:extLst>
              </a:tr>
            </a:tbl>
          </a:graphicData>
        </a:graphic>
      </p:graphicFrame>
      <p:grpSp>
        <p:nvGrpSpPr>
          <p:cNvPr id="6" name="Group 5"/>
          <p:cNvGrpSpPr/>
          <p:nvPr/>
        </p:nvGrpSpPr>
        <p:grpSpPr>
          <a:xfrm>
            <a:off x="35496" y="41438"/>
            <a:ext cx="832916" cy="507698"/>
            <a:chOff x="8131572" y="6309326"/>
            <a:chExt cx="832916" cy="507698"/>
          </a:xfrm>
        </p:grpSpPr>
        <p:sp>
          <p:nvSpPr>
            <p:cNvPr id="7" name="Down Ribbon 6">
              <a:hlinkClick r:id="rId2"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a:hlinkClick r:id="rId2"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7030A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9" name="Right Arrow 8">
            <a:hlinkClick r:id="rId3" action="ppaction://hlinksldjump" tooltip="Section 4, Multimedia, Evidence Assessment 13"/>
          </p:cNvPr>
          <p:cNvSpPr/>
          <p:nvPr/>
        </p:nvSpPr>
        <p:spPr>
          <a:xfrm rot="10800000">
            <a:off x="3635896" y="6165306"/>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ight Arrow 9">
            <a:hlinkClick r:id="rId5" action="ppaction://hlinksldjump" tooltip="Section 5, Slide Shows, Exercise 29, Inserting Slides"/>
          </p:cNvPr>
          <p:cNvSpPr/>
          <p:nvPr/>
        </p:nvSpPr>
        <p:spPr>
          <a:xfrm>
            <a:off x="4860000" y="6165304"/>
            <a:ext cx="648072" cy="504000"/>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Bevel 32"/>
          <p:cNvSpPr/>
          <p:nvPr/>
        </p:nvSpPr>
        <p:spPr>
          <a:xfrm>
            <a:off x="7236607" y="5795149"/>
            <a:ext cx="782960" cy="314512"/>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dirty="0">
                <a:solidFill>
                  <a:prstClr val="white"/>
                </a:solidFill>
                <a:latin typeface="Monotype Corsiva" panose="03010101010201010101" pitchFamily="66" charset="0"/>
                <a:hlinkClick r:id="rId6" action="ppaction://hlinksldjump" tooltip="Objective 5i Evidence"/>
              </a:rPr>
              <a:t>Click</a:t>
            </a:r>
            <a:endParaRPr lang="en-GB" sz="1400" dirty="0">
              <a:solidFill>
                <a:prstClr val="black"/>
              </a:solidFill>
              <a:latin typeface="Monotype Corsiva" panose="03010101010201010101" pitchFamily="66" charset="0"/>
            </a:endParaRPr>
          </a:p>
        </p:txBody>
      </p:sp>
      <p:grpSp>
        <p:nvGrpSpPr>
          <p:cNvPr id="11" name="Group 10"/>
          <p:cNvGrpSpPr/>
          <p:nvPr/>
        </p:nvGrpSpPr>
        <p:grpSpPr>
          <a:xfrm>
            <a:off x="7236296" y="1402661"/>
            <a:ext cx="783273" cy="4400903"/>
            <a:chOff x="7236296" y="1402661"/>
            <a:chExt cx="783273" cy="4400903"/>
          </a:xfrm>
        </p:grpSpPr>
        <p:sp>
          <p:nvSpPr>
            <p:cNvPr id="31" name="Bevel 30"/>
            <p:cNvSpPr/>
            <p:nvPr/>
          </p:nvSpPr>
          <p:spPr>
            <a:xfrm>
              <a:off x="7236607" y="5489052"/>
              <a:ext cx="782960" cy="314512"/>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dirty="0">
                  <a:solidFill>
                    <a:prstClr val="white"/>
                  </a:solidFill>
                  <a:latin typeface="Monotype Corsiva" panose="03010101010201010101" pitchFamily="66" charset="0"/>
                  <a:hlinkClick r:id="rId7" action="ppaction://hlinksldjump" tooltip="Objective 5i Evidence"/>
                </a:rPr>
                <a:t>Click</a:t>
              </a:r>
              <a:endParaRPr lang="en-GB" sz="1400" dirty="0">
                <a:solidFill>
                  <a:prstClr val="black"/>
                </a:solidFill>
                <a:latin typeface="Monotype Corsiva" panose="03010101010201010101" pitchFamily="66" charset="0"/>
              </a:endParaRPr>
            </a:p>
          </p:txBody>
        </p:sp>
        <p:sp>
          <p:nvSpPr>
            <p:cNvPr id="14" name="Bevel 13"/>
            <p:cNvSpPr/>
            <p:nvPr/>
          </p:nvSpPr>
          <p:spPr>
            <a:xfrm>
              <a:off x="7236296" y="1402661"/>
              <a:ext cx="782960" cy="318134"/>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dirty="0">
                  <a:solidFill>
                    <a:prstClr val="white"/>
                  </a:solidFill>
                  <a:latin typeface="Monotype Corsiva" panose="03010101010201010101" pitchFamily="66" charset="0"/>
                  <a:hlinkClick r:id="rId8" action="ppaction://hlinksldjump" tooltip="Objective 3e Evidence"/>
                </a:rPr>
                <a:t>Click</a:t>
              </a:r>
              <a:endParaRPr lang="en-GB" sz="1400" dirty="0">
                <a:solidFill>
                  <a:prstClr val="black"/>
                </a:solidFill>
                <a:latin typeface="Monotype Corsiva" panose="03010101010201010101" pitchFamily="66" charset="0"/>
              </a:endParaRPr>
            </a:p>
          </p:txBody>
        </p:sp>
        <p:sp>
          <p:nvSpPr>
            <p:cNvPr id="23" name="Bevel 22"/>
            <p:cNvSpPr/>
            <p:nvPr/>
          </p:nvSpPr>
          <p:spPr>
            <a:xfrm>
              <a:off x="7236609" y="2051977"/>
              <a:ext cx="782960" cy="323053"/>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dirty="0">
                  <a:solidFill>
                    <a:prstClr val="white"/>
                  </a:solidFill>
                  <a:latin typeface="Monotype Corsiva" panose="03010101010201010101" pitchFamily="66" charset="0"/>
                  <a:hlinkClick r:id="rId9" action="ppaction://hlinksldjump" tooltip="Objectives 3f &amp; 3i Evidence"/>
                </a:rPr>
                <a:t>Click</a:t>
              </a:r>
              <a:endParaRPr lang="en-GB" sz="1400" dirty="0">
                <a:solidFill>
                  <a:prstClr val="black"/>
                </a:solidFill>
                <a:latin typeface="Monotype Corsiva" panose="03010101010201010101" pitchFamily="66" charset="0"/>
              </a:endParaRPr>
            </a:p>
          </p:txBody>
        </p:sp>
        <p:sp>
          <p:nvSpPr>
            <p:cNvPr id="24" name="Bevel 23"/>
            <p:cNvSpPr/>
            <p:nvPr/>
          </p:nvSpPr>
          <p:spPr>
            <a:xfrm>
              <a:off x="7236296" y="2384501"/>
              <a:ext cx="782960" cy="323053"/>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dirty="0">
                  <a:solidFill>
                    <a:prstClr val="white"/>
                  </a:solidFill>
                  <a:latin typeface="Monotype Corsiva" panose="03010101010201010101" pitchFamily="66" charset="0"/>
                  <a:hlinkClick r:id="rId3" action="ppaction://hlinksldjump" tooltip="Objectives 3f &amp; 3i Evidence"/>
                </a:rPr>
                <a:t>Click</a:t>
              </a:r>
              <a:endParaRPr lang="en-GB" sz="1400" dirty="0">
                <a:solidFill>
                  <a:prstClr val="black"/>
                </a:solidFill>
                <a:latin typeface="Monotype Corsiva" panose="03010101010201010101" pitchFamily="66" charset="0"/>
              </a:endParaRPr>
            </a:p>
          </p:txBody>
        </p:sp>
        <p:sp>
          <p:nvSpPr>
            <p:cNvPr id="25" name="Bevel 24"/>
            <p:cNvSpPr/>
            <p:nvPr/>
          </p:nvSpPr>
          <p:spPr>
            <a:xfrm>
              <a:off x="7236296" y="2702981"/>
              <a:ext cx="782960" cy="323053"/>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dirty="0">
                  <a:solidFill>
                    <a:prstClr val="white"/>
                  </a:solidFill>
                  <a:latin typeface="Monotype Corsiva" panose="03010101010201010101" pitchFamily="66" charset="0"/>
                  <a:hlinkClick r:id="rId10" action="ppaction://hlinksldjump" tooltip="Objectives 3f &amp; 3i Evidence"/>
                </a:rPr>
                <a:t>Click</a:t>
              </a:r>
              <a:endParaRPr lang="en-GB" sz="1400" dirty="0">
                <a:solidFill>
                  <a:prstClr val="black"/>
                </a:solidFill>
                <a:latin typeface="Monotype Corsiva" panose="03010101010201010101" pitchFamily="66" charset="0"/>
              </a:endParaRPr>
            </a:p>
          </p:txBody>
        </p:sp>
        <p:sp>
          <p:nvSpPr>
            <p:cNvPr id="26" name="Bevel 25"/>
            <p:cNvSpPr/>
            <p:nvPr/>
          </p:nvSpPr>
          <p:spPr>
            <a:xfrm>
              <a:off x="7236296" y="3046831"/>
              <a:ext cx="782960" cy="323053"/>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dirty="0">
                  <a:solidFill>
                    <a:prstClr val="white"/>
                  </a:solidFill>
                  <a:latin typeface="Monotype Corsiva" panose="03010101010201010101" pitchFamily="66" charset="0"/>
                  <a:hlinkClick r:id="rId10" action="ppaction://hlinksldjump" tooltip="Objectives 3g, 3h &amp; 3i Evidence"/>
                </a:rPr>
                <a:t>Click</a:t>
              </a:r>
              <a:endParaRPr lang="en-GB" sz="1400" dirty="0">
                <a:solidFill>
                  <a:prstClr val="black"/>
                </a:solidFill>
                <a:latin typeface="Monotype Corsiva" panose="03010101010201010101" pitchFamily="66" charset="0"/>
              </a:endParaRPr>
            </a:p>
          </p:txBody>
        </p:sp>
        <p:sp>
          <p:nvSpPr>
            <p:cNvPr id="27" name="Bevel 26"/>
            <p:cNvSpPr/>
            <p:nvPr/>
          </p:nvSpPr>
          <p:spPr>
            <a:xfrm>
              <a:off x="7236296" y="3387797"/>
              <a:ext cx="782960" cy="323053"/>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dirty="0">
                  <a:solidFill>
                    <a:prstClr val="white"/>
                  </a:solidFill>
                  <a:latin typeface="Monotype Corsiva" panose="03010101010201010101" pitchFamily="66" charset="0"/>
                  <a:hlinkClick r:id="rId11" action="ppaction://hlinksldjump" tooltip="Objectives 3g &amp; 3i Evidence"/>
                </a:rPr>
                <a:t>Click</a:t>
              </a:r>
              <a:endParaRPr lang="en-GB" sz="1400" dirty="0">
                <a:solidFill>
                  <a:prstClr val="black"/>
                </a:solidFill>
                <a:latin typeface="Monotype Corsiva" panose="03010101010201010101" pitchFamily="66" charset="0"/>
              </a:endParaRPr>
            </a:p>
          </p:txBody>
        </p:sp>
        <p:sp>
          <p:nvSpPr>
            <p:cNvPr id="28" name="Bevel 27"/>
            <p:cNvSpPr/>
            <p:nvPr/>
          </p:nvSpPr>
          <p:spPr>
            <a:xfrm>
              <a:off x="7236609" y="3655658"/>
              <a:ext cx="782960" cy="323053"/>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dirty="0">
                  <a:solidFill>
                    <a:prstClr val="white"/>
                  </a:solidFill>
                  <a:latin typeface="Monotype Corsiva" panose="03010101010201010101" pitchFamily="66" charset="0"/>
                  <a:hlinkClick r:id="rId10" action="ppaction://hlinksldjump" tooltip="Objectives 3f, 3i &amp; 3k Evidence"/>
                </a:rPr>
                <a:t>Click</a:t>
              </a:r>
              <a:endParaRPr lang="en-GB" sz="1400" dirty="0">
                <a:solidFill>
                  <a:prstClr val="black"/>
                </a:solidFill>
                <a:latin typeface="Monotype Corsiva" panose="03010101010201010101" pitchFamily="66" charset="0"/>
              </a:endParaRPr>
            </a:p>
          </p:txBody>
        </p:sp>
        <p:sp>
          <p:nvSpPr>
            <p:cNvPr id="29" name="Bevel 28"/>
            <p:cNvSpPr/>
            <p:nvPr/>
          </p:nvSpPr>
          <p:spPr>
            <a:xfrm>
              <a:off x="7236609" y="3952078"/>
              <a:ext cx="782960" cy="323053"/>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dirty="0">
                  <a:solidFill>
                    <a:prstClr val="white"/>
                  </a:solidFill>
                  <a:latin typeface="Monotype Corsiva" panose="03010101010201010101" pitchFamily="66" charset="0"/>
                  <a:hlinkClick r:id="rId9" action="ppaction://hlinksldjump" tooltip="Objectives 3f, 3i &amp; 3k Evidence"/>
                </a:rPr>
                <a:t>Click</a:t>
              </a:r>
              <a:endParaRPr lang="en-GB" sz="1400" dirty="0">
                <a:solidFill>
                  <a:prstClr val="black"/>
                </a:solidFill>
                <a:latin typeface="Monotype Corsiva" panose="03010101010201010101" pitchFamily="66" charset="0"/>
              </a:endParaRPr>
            </a:p>
          </p:txBody>
        </p:sp>
        <p:sp>
          <p:nvSpPr>
            <p:cNvPr id="35" name="Bevel 34"/>
            <p:cNvSpPr/>
            <p:nvPr/>
          </p:nvSpPr>
          <p:spPr>
            <a:xfrm>
              <a:off x="7236298" y="4254033"/>
              <a:ext cx="782960" cy="323053"/>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dirty="0">
                  <a:solidFill>
                    <a:prstClr val="white"/>
                  </a:solidFill>
                  <a:latin typeface="Monotype Corsiva" panose="03010101010201010101" pitchFamily="66" charset="0"/>
                  <a:hlinkClick r:id="rId3" action="ppaction://hlinksldjump" tooltip="Objectives 3f, 3i &amp; 3k Evidence"/>
                </a:rPr>
                <a:t>Click</a:t>
              </a:r>
              <a:endParaRPr lang="en-GB" sz="1400" dirty="0">
                <a:solidFill>
                  <a:prstClr val="black"/>
                </a:solidFill>
                <a:latin typeface="Monotype Corsiva" panose="03010101010201010101" pitchFamily="66" charset="0"/>
              </a:endParaRPr>
            </a:p>
          </p:txBody>
        </p:sp>
        <p:sp>
          <p:nvSpPr>
            <p:cNvPr id="30" name="Bevel 29"/>
            <p:cNvSpPr/>
            <p:nvPr/>
          </p:nvSpPr>
          <p:spPr>
            <a:xfrm>
              <a:off x="7236296" y="4571013"/>
              <a:ext cx="782960" cy="28800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dirty="0">
                  <a:solidFill>
                    <a:prstClr val="white"/>
                  </a:solidFill>
                  <a:latin typeface="Monotype Corsiva" panose="03010101010201010101" pitchFamily="66" charset="0"/>
                  <a:hlinkClick r:id="rId12" action="ppaction://hlinksldjump" tooltip="Objective 3k Evidence"/>
                </a:rPr>
                <a:t>Click</a:t>
              </a:r>
              <a:endParaRPr lang="en-GB" sz="1400" dirty="0">
                <a:solidFill>
                  <a:prstClr val="black"/>
                </a:solidFill>
                <a:latin typeface="Monotype Corsiva" panose="03010101010201010101" pitchFamily="66" charset="0"/>
              </a:endParaRPr>
            </a:p>
          </p:txBody>
        </p:sp>
      </p:grpSp>
    </p:spTree>
    <p:extLst>
      <p:ext uri="{BB962C8B-B14F-4D97-AF65-F5344CB8AC3E}">
        <p14:creationId xmlns:p14="http://schemas.microsoft.com/office/powerpoint/2010/main" val="899785525"/>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9"/>
                                        </p:tgtEl>
                                        <p:attrNameLst>
                                          <p:attrName>style.visibility</p:attrName>
                                        </p:attrNameLst>
                                      </p:cBhvr>
                                      <p:to>
                                        <p:strVal val="visible"/>
                                      </p:to>
                                    </p:set>
                                    <p:animEffect transition="in" filter="fade">
                                      <p:cBhvr>
                                        <p:cTn id="10" dur="5000"/>
                                        <p:tgtEl>
                                          <p:spTgt spid="9"/>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0"/>
                                        </p:tgtEl>
                                        <p:attrNameLst>
                                          <p:attrName>style.visibility</p:attrName>
                                        </p:attrNameLst>
                                      </p:cBhvr>
                                      <p:to>
                                        <p:strVal val="visible"/>
                                      </p:to>
                                    </p:set>
                                    <p:animEffect transition="in" filter="fade">
                                      <p:cBhvr>
                                        <p:cTn id="13" dur="5000"/>
                                        <p:tgtEl>
                                          <p:spTgt spid="10"/>
                                        </p:tgtEl>
                                      </p:cBhvr>
                                    </p:animEffect>
                                  </p:childTnLst>
                                </p:cTn>
                              </p:par>
                              <p:par>
                                <p:cTn id="14" presetID="47" presetClass="entr" presetSubtype="0" fill="hold" grpId="0" nodeType="withEffect">
                                  <p:stCondLst>
                                    <p:cond delay="0"/>
                                  </p:stCondLst>
                                  <p:iterate type="wd">
                                    <p:tmPct val="0"/>
                                  </p:iterate>
                                  <p:childTnLst>
                                    <p:set>
                                      <p:cBhvr>
                                        <p:cTn id="15" dur="1" fill="hold">
                                          <p:stCondLst>
                                            <p:cond delay="0"/>
                                          </p:stCondLst>
                                        </p:cTn>
                                        <p:tgtEl>
                                          <p:spTgt spid="2"/>
                                        </p:tgtEl>
                                        <p:attrNameLst>
                                          <p:attrName>style.visibility</p:attrName>
                                        </p:attrNameLst>
                                      </p:cBhvr>
                                      <p:to>
                                        <p:strVal val="visible"/>
                                      </p:to>
                                    </p:set>
                                    <p:animEffect transition="in" filter="fade">
                                      <p:cBhvr>
                                        <p:cTn id="16" dur="3000"/>
                                        <p:tgtEl>
                                          <p:spTgt spid="2"/>
                                        </p:tgtEl>
                                      </p:cBhvr>
                                    </p:animEffect>
                                    <p:anim calcmode="lin" valueType="num">
                                      <p:cBhvr>
                                        <p:cTn id="17" dur="3000" fill="hold"/>
                                        <p:tgtEl>
                                          <p:spTgt spid="2"/>
                                        </p:tgtEl>
                                        <p:attrNameLst>
                                          <p:attrName>ppt_x</p:attrName>
                                        </p:attrNameLst>
                                      </p:cBhvr>
                                      <p:tavLst>
                                        <p:tav tm="0">
                                          <p:val>
                                            <p:strVal val="#ppt_x"/>
                                          </p:val>
                                        </p:tav>
                                        <p:tav tm="100000">
                                          <p:val>
                                            <p:strVal val="#ppt_x"/>
                                          </p:val>
                                        </p:tav>
                                      </p:tavLst>
                                    </p:anim>
                                    <p:anim calcmode="lin" valueType="num">
                                      <p:cBhvr>
                                        <p:cTn id="18" dur="3000" fill="hold"/>
                                        <p:tgtEl>
                                          <p:spTgt spid="2"/>
                                        </p:tgtEl>
                                        <p:attrNameLst>
                                          <p:attrName>ppt_y</p:attrName>
                                        </p:attrNameLst>
                                      </p:cBhvr>
                                      <p:tavLst>
                                        <p:tav tm="0">
                                          <p:val>
                                            <p:strVal val="#ppt_y-.1"/>
                                          </p:val>
                                        </p:tav>
                                        <p:tav tm="100000">
                                          <p:val>
                                            <p:strVal val="#ppt_y"/>
                                          </p:val>
                                        </p:tav>
                                      </p:tavLst>
                                    </p:anim>
                                  </p:childTnLst>
                                </p:cTn>
                              </p:par>
                              <p:par>
                                <p:cTn id="19" presetID="10" presetClass="entr" presetSubtype="0" repeatCount="indefinite" fill="hold" grpId="1" nodeType="withEffect">
                                  <p:stCondLst>
                                    <p:cond delay="0"/>
                                  </p:stCondLst>
                                  <p:iterate type="wd">
                                    <p:tmPct val="0"/>
                                  </p:iterate>
                                  <p:childTnLst>
                                    <p:set>
                                      <p:cBhvr>
                                        <p:cTn id="20" dur="1" fill="hold">
                                          <p:stCondLst>
                                            <p:cond delay="0"/>
                                          </p:stCondLst>
                                        </p:cTn>
                                        <p:tgtEl>
                                          <p:spTgt spid="2"/>
                                        </p:tgtEl>
                                        <p:attrNameLst>
                                          <p:attrName>style.visibility</p:attrName>
                                        </p:attrNameLst>
                                      </p:cBhvr>
                                      <p:to>
                                        <p:strVal val="visible"/>
                                      </p:to>
                                    </p:set>
                                    <p:animEffect transition="in" filter="fade">
                                      <p:cBhvr>
                                        <p:cTn id="21"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4, Assessment Checklist"/>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5" action="ppaction://hlinksldjump" tooltip="Section 5, Slide Shows, Exercise 29a, Inserted Slide 1"/>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 Placeholder 3"/>
          <p:cNvSpPr txBox="1">
            <a:spLocks/>
          </p:cNvSpPr>
          <p:nvPr/>
        </p:nvSpPr>
        <p:spPr>
          <a:xfrm>
            <a:off x="251520" y="1916832"/>
            <a:ext cx="2736304" cy="3240360"/>
          </a:xfrm>
          <a:prstGeom prst="rect">
            <a:avLst/>
          </a:prstGeom>
          <a:effectLst>
            <a:outerShdw blurRad="50800" dist="38100" dir="16200000" rotWithShape="0">
              <a:prstClr val="black">
                <a:alpha val="40000"/>
              </a:prstClr>
            </a:outerShdw>
          </a:effectLst>
        </p:spPr>
        <p:txBody>
          <a:bodyPr vert="horz" lIns="91440" tIns="45720" rIns="91440" bIns="45720" rtlCol="0">
            <a:normAutofit lnSpcReduction="10000"/>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Inserted Slide from the Company Presentation to the Progressive Training Presentation from the Home Tab’s New Slide Button, then the Re-Use Slides Selection within the Slides Section.</a:t>
            </a:r>
          </a:p>
          <a:p>
            <a:r>
              <a:rPr lang="en-GB" dirty="0"/>
              <a:t>Then the Browse File Selection within the Browse Button within the Reuse Slides Pane, then Keep Source Formatting Un-Ticked  when Slide is Inserted for appropriate formatting.</a:t>
            </a:r>
          </a:p>
          <a:p>
            <a:r>
              <a:rPr lang="en-GB" dirty="0"/>
              <a:t> </a:t>
            </a: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5</a:t>
            </a:r>
            <a:br>
              <a:rPr lang="en-GB" sz="2400" dirty="0">
                <a:solidFill>
                  <a:srgbClr val="003192"/>
                </a:solidFill>
              </a:rPr>
            </a:br>
            <a:r>
              <a:rPr lang="en-GB" sz="2400" dirty="0"/>
              <a:t>Slide Shows</a:t>
            </a:r>
            <a:br>
              <a:rPr lang="en-GB" sz="2400" dirty="0"/>
            </a:br>
            <a:r>
              <a:rPr lang="en-GB" sz="2400" dirty="0">
                <a:solidFill>
                  <a:srgbClr val="0070C0"/>
                </a:solidFill>
              </a:rPr>
              <a:t>Exercise 29</a:t>
            </a:r>
            <a:br>
              <a:rPr lang="en-GB" sz="2400" dirty="0">
                <a:solidFill>
                  <a:srgbClr val="003192"/>
                </a:solidFill>
              </a:rPr>
            </a:br>
            <a:r>
              <a:rPr lang="en-GB" sz="2400" dirty="0"/>
              <a:t>Inserting Slides</a:t>
            </a:r>
            <a:br>
              <a:rPr lang="en-GB" sz="2200" dirty="0"/>
            </a:br>
            <a:endParaRPr lang="en-GB" dirty="0"/>
          </a:p>
        </p:txBody>
      </p:sp>
      <p:pic>
        <p:nvPicPr>
          <p:cNvPr id="14" name="Picture 13"/>
          <p:cNvPicPr>
            <a:picLocks/>
          </p:cNvPicPr>
          <p:nvPr/>
        </p:nvPicPr>
        <p:blipFill>
          <a:blip r:embed="rId6"/>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1531211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548680"/>
            <a:ext cx="2949178" cy="1224000"/>
          </a:xfrm>
        </p:spPr>
        <p:txBody>
          <a:bodyPr>
            <a:noAutofit/>
          </a:bodyPr>
          <a:lstStyle/>
          <a:p>
            <a:r>
              <a:rPr lang="en-GB" sz="2200" dirty="0">
                <a:solidFill>
                  <a:srgbClr val="003192"/>
                </a:solidFill>
              </a:rPr>
              <a:t>Section 1</a:t>
            </a:r>
            <a:br>
              <a:rPr lang="en-GB" sz="2200" dirty="0"/>
            </a:br>
            <a:r>
              <a:rPr lang="en-GB" sz="2200" dirty="0"/>
              <a:t>Preparation</a:t>
            </a:r>
            <a:br>
              <a:rPr lang="en-GB" sz="2200" dirty="0"/>
            </a:br>
            <a:r>
              <a:rPr lang="en-GB" sz="2200" dirty="0">
                <a:solidFill>
                  <a:srgbClr val="0070C0"/>
                </a:solidFill>
              </a:rPr>
              <a:t>Exercise 2 </a:t>
            </a:r>
            <a:br>
              <a:rPr lang="en-GB" sz="2200" dirty="0"/>
            </a:br>
            <a:r>
              <a:rPr lang="en-GB" sz="2200" dirty="0"/>
              <a:t>The Slide Master</a:t>
            </a:r>
          </a:p>
        </p:txBody>
      </p:sp>
      <p:sp>
        <p:nvSpPr>
          <p:cNvPr id="4" name="Text Placeholder 3"/>
          <p:cNvSpPr>
            <a:spLocks noGrp="1"/>
          </p:cNvSpPr>
          <p:nvPr>
            <p:ph type="body" sz="half" idx="2"/>
          </p:nvPr>
        </p:nvSpPr>
        <p:spPr>
          <a:xfrm>
            <a:off x="251520" y="1921668"/>
            <a:ext cx="2736304" cy="2875484"/>
          </a:xfrm>
          <a:effectLst>
            <a:outerShdw blurRad="50800" dist="38100" dir="16200000" rotWithShape="0">
              <a:prstClr val="black">
                <a:alpha val="40000"/>
              </a:prstClr>
            </a:outerShdw>
          </a:effectLst>
        </p:spPr>
        <p:txBody>
          <a:bodyPr vert="horz" lIns="91440" tIns="45720" rIns="91440" bIns="45720" rtlCol="0">
            <a:normAutofit/>
          </a:bodyPr>
          <a:lstStyle/>
          <a:p>
            <a:r>
              <a:rPr lang="en-GB" sz="1700" dirty="0"/>
              <a:t>Screen Print Evidence for </a:t>
            </a:r>
            <a:r>
              <a:rPr lang="en-GB" sz="1700" dirty="0" err="1"/>
              <a:t>2a</a:t>
            </a:r>
            <a:r>
              <a:rPr lang="en-GB" sz="1700" dirty="0"/>
              <a:t>, </a:t>
            </a:r>
            <a:r>
              <a:rPr lang="en-GB" sz="1700" dirty="0" err="1"/>
              <a:t>2c</a:t>
            </a:r>
            <a:r>
              <a:rPr lang="en-GB" sz="1700" dirty="0"/>
              <a:t> and </a:t>
            </a:r>
            <a:r>
              <a:rPr lang="en-GB" sz="1700" dirty="0" err="1"/>
              <a:t>2e</a:t>
            </a:r>
            <a:r>
              <a:rPr lang="en-GB" sz="1700" dirty="0"/>
              <a:t> Objectives of the Evidence Checklist:</a:t>
            </a:r>
          </a:p>
          <a:p>
            <a:r>
              <a:rPr lang="en-GB" sz="1700" dirty="0"/>
              <a:t>Slide Master Template </a:t>
            </a:r>
            <a:r>
              <a:rPr lang="en-GB" sz="1700" dirty="0" err="1"/>
              <a:t>Exercise1.potx</a:t>
            </a:r>
            <a:r>
              <a:rPr lang="en-GB" sz="1700" dirty="0"/>
              <a:t> Presentation with a Walnut Background including Fonts and Sizes along with enhancements.</a:t>
            </a:r>
          </a:p>
        </p:txBody>
      </p:sp>
      <p:sp>
        <p:nvSpPr>
          <p:cNvPr id="14" name="Right Arrow 13">
            <a:hlinkClick r:id="rId2" action="ppaction://hlinksldjump" tooltip="Section 1, Preparation, Exercise 1a, Style Sheet"/>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1, Preparation,Exercise 3, Bullet Level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p:cNvPicPr>
          <p:nvPr/>
        </p:nvPicPr>
        <p:blipFill>
          <a:blip r:embed="rId6"/>
          <a:stretch>
            <a:fillRect/>
          </a:stretch>
        </p:blipFill>
        <p:spPr>
          <a:xfrm>
            <a:off x="3131840" y="189088"/>
            <a:ext cx="5760000" cy="6480000"/>
          </a:xfrm>
          <a:prstGeom prst="rect">
            <a:avLst/>
          </a:prstGeom>
          <a:ln w="25400">
            <a:solidFill>
              <a:srgbClr val="990000"/>
            </a:solidFill>
            <a:prstDash val="sysDash"/>
          </a:ln>
        </p:spPr>
      </p:pic>
      <p:sp>
        <p:nvSpPr>
          <p:cNvPr id="13" name="Bevel 12">
            <a:hlinkClick r:id="rId7" action="ppaction://hlinksldjump" tooltip="Section 1 Evidence Checklist"/>
          </p:cNvPr>
          <p:cNvSpPr/>
          <p:nvPr/>
        </p:nvSpPr>
        <p:spPr>
          <a:xfrm>
            <a:off x="1043607" y="5356812"/>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Monotype Corsiva" panose="03010101010201010101" pitchFamily="66" charset="0"/>
                <a:hlinkClick r:id="rId7" action="ppaction://hlinksldjump" tooltip="Section 1, Assessment Checklist"/>
              </a:rPr>
              <a:t>Assessment</a:t>
            </a:r>
          </a:p>
          <a:p>
            <a:pPr algn="ctr"/>
            <a:r>
              <a:rPr lang="en-GB" sz="1200" dirty="0">
                <a:solidFill>
                  <a:schemeClr val="tx1"/>
                </a:solidFill>
                <a:latin typeface="Monotype Corsiva" panose="03010101010201010101" pitchFamily="66" charset="0"/>
                <a:hlinkClick r:id="rId7" action="ppaction://hlinksldjump" tooltip="Section 1, Assessment Checklist"/>
              </a:rPr>
              <a:t>Checklist</a:t>
            </a:r>
            <a:endParaRPr lang="en-GB" sz="1200" dirty="0">
              <a:solidFill>
                <a:schemeClr val="tx1"/>
              </a:solidFill>
              <a:latin typeface="Monotype Corsiva" panose="03010101010201010101" pitchFamily="66" charset="0"/>
            </a:endParaRPr>
          </a:p>
        </p:txBody>
      </p:sp>
      <p:sp>
        <p:nvSpPr>
          <p:cNvPr id="8" name="TextBox 7"/>
          <p:cNvSpPr txBox="1"/>
          <p:nvPr/>
        </p:nvSpPr>
        <p:spPr>
          <a:xfrm>
            <a:off x="5248102" y="2534707"/>
            <a:ext cx="2348234" cy="400110"/>
          </a:xfrm>
          <a:prstGeom prst="rect">
            <a:avLst/>
          </a:prstGeom>
          <a:noFill/>
        </p:spPr>
        <p:txBody>
          <a:bodyPr wrap="square" rtlCol="0">
            <a:spAutoFit/>
          </a:bodyPr>
          <a:lstStyle/>
          <a:p>
            <a:r>
              <a:rPr lang="en-GB" sz="1000" dirty="0">
                <a:solidFill>
                  <a:schemeClr val="bg1"/>
                </a:solidFill>
              </a:rPr>
              <a:t>Rockwell Extra Bold, Size 48, Light Blue &amp; Shadowed</a:t>
            </a:r>
          </a:p>
        </p:txBody>
      </p:sp>
      <p:sp>
        <p:nvSpPr>
          <p:cNvPr id="19" name="TextBox 18"/>
          <p:cNvSpPr txBox="1"/>
          <p:nvPr/>
        </p:nvSpPr>
        <p:spPr>
          <a:xfrm>
            <a:off x="6772745" y="2894747"/>
            <a:ext cx="1759697" cy="400110"/>
          </a:xfrm>
          <a:prstGeom prst="rect">
            <a:avLst/>
          </a:prstGeom>
          <a:noFill/>
        </p:spPr>
        <p:txBody>
          <a:bodyPr wrap="square" rtlCol="0">
            <a:spAutoFit/>
          </a:bodyPr>
          <a:lstStyle/>
          <a:p>
            <a:r>
              <a:rPr lang="en-GB" sz="1000" dirty="0">
                <a:solidFill>
                  <a:schemeClr val="bg1"/>
                </a:solidFill>
              </a:rPr>
              <a:t>Book Antiqua, Size 32, Gold &amp; Bold</a:t>
            </a:r>
          </a:p>
        </p:txBody>
      </p:sp>
      <p:sp>
        <p:nvSpPr>
          <p:cNvPr id="20" name="TextBox 19"/>
          <p:cNvSpPr txBox="1"/>
          <p:nvPr/>
        </p:nvSpPr>
        <p:spPr>
          <a:xfrm>
            <a:off x="5436098" y="3182867"/>
            <a:ext cx="1759697" cy="400110"/>
          </a:xfrm>
          <a:prstGeom prst="rect">
            <a:avLst/>
          </a:prstGeom>
          <a:noFill/>
        </p:spPr>
        <p:txBody>
          <a:bodyPr wrap="square" rtlCol="0">
            <a:spAutoFit/>
          </a:bodyPr>
          <a:lstStyle/>
          <a:p>
            <a:r>
              <a:rPr lang="en-GB" sz="1000" dirty="0">
                <a:solidFill>
                  <a:schemeClr val="bg1"/>
                </a:solidFill>
              </a:rPr>
              <a:t>Rockwell Condensed, Size 28</a:t>
            </a:r>
          </a:p>
          <a:p>
            <a:r>
              <a:rPr lang="en-GB" sz="1000" dirty="0">
                <a:solidFill>
                  <a:schemeClr val="bg1"/>
                </a:solidFill>
              </a:rPr>
              <a:t>&amp; Light Blue</a:t>
            </a:r>
          </a:p>
        </p:txBody>
      </p:sp>
    </p:spTree>
    <p:extLst>
      <p:ext uri="{BB962C8B-B14F-4D97-AF65-F5344CB8AC3E}">
        <p14:creationId xmlns:p14="http://schemas.microsoft.com/office/powerpoint/2010/main" val="3739874109"/>
      </p:ext>
    </p:extLst>
  </p:cSld>
  <p:clrMapOvr>
    <a:masterClrMapping/>
  </p:clrMapOvr>
  <mc:AlternateContent xmlns:mc="http://schemas.openxmlformats.org/markup-compatibility/2006" xmlns:p14="http://schemas.microsoft.com/office/powerpoint/2010/main">
    <mc:Choice Requires="p14">
      <p:transition spd="slow" p14:dur="3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3"/>
                                        </p:tgtEl>
                                        <p:attrNameLst>
                                          <p:attrName>style.visibility</p:attrName>
                                        </p:attrNameLst>
                                      </p:cBhvr>
                                      <p:to>
                                        <p:strVal val="visible"/>
                                      </p:to>
                                    </p:set>
                                    <p:animEffect transition="in" filter="fade">
                                      <p:cBhvr>
                                        <p:cTn id="16"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5, Slide Shows, Exercise 29, Inserting Slide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5" action="ppaction://hlinksldjump" tooltip="Section 5, Slide Shows, Exercise 29b, Inserted Slides 2"/>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 Placeholder 3"/>
          <p:cNvSpPr txBox="1">
            <a:spLocks/>
          </p:cNvSpPr>
          <p:nvPr/>
        </p:nvSpPr>
        <p:spPr>
          <a:xfrm>
            <a:off x="251520" y="1916832"/>
            <a:ext cx="2736304" cy="3456384"/>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Inserted Slide from The Company Presentation to the Progressive Training Presentation.</a:t>
            </a: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5</a:t>
            </a:r>
            <a:br>
              <a:rPr lang="en-GB" sz="2400" dirty="0">
                <a:solidFill>
                  <a:srgbClr val="003192"/>
                </a:solidFill>
              </a:rPr>
            </a:br>
            <a:r>
              <a:rPr lang="en-GB" sz="2400" dirty="0"/>
              <a:t>Slide Shows</a:t>
            </a:r>
            <a:br>
              <a:rPr lang="en-GB" sz="2400" dirty="0"/>
            </a:br>
            <a:r>
              <a:rPr lang="en-GB" sz="2400" dirty="0">
                <a:solidFill>
                  <a:srgbClr val="0070C0"/>
                </a:solidFill>
              </a:rPr>
              <a:t>Exercise </a:t>
            </a:r>
            <a:r>
              <a:rPr lang="en-GB" sz="2400" dirty="0" err="1">
                <a:solidFill>
                  <a:srgbClr val="0070C0"/>
                </a:solidFill>
              </a:rPr>
              <a:t>29a</a:t>
            </a:r>
            <a:br>
              <a:rPr lang="en-GB" sz="2400" dirty="0">
                <a:solidFill>
                  <a:srgbClr val="003192"/>
                </a:solidFill>
              </a:rPr>
            </a:br>
            <a:r>
              <a:rPr lang="en-GB" sz="2400" dirty="0"/>
              <a:t>Inserted Slide 1</a:t>
            </a:r>
            <a:br>
              <a:rPr lang="en-GB" sz="2200" dirty="0"/>
            </a:br>
            <a:endParaRPr lang="en-GB" dirty="0"/>
          </a:p>
        </p:txBody>
      </p:sp>
      <p:pic>
        <p:nvPicPr>
          <p:cNvPr id="7" name="Picture 6"/>
          <p:cNvPicPr>
            <a:picLocks/>
          </p:cNvPicPr>
          <p:nvPr/>
        </p:nvPicPr>
        <p:blipFill>
          <a:blip r:embed="rId6"/>
          <a:stretch>
            <a:fillRect/>
          </a:stretch>
        </p:blipFill>
        <p:spPr>
          <a:xfrm>
            <a:off x="3131840" y="18864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631665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5, Slide Shows, Exercise 29a, Inserted Slide 1"/>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5" action="ppaction://hlinksldjump" tooltip="Section 5, Slide Shows, Exercise 30, Hiding Slide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 Placeholder 3"/>
          <p:cNvSpPr txBox="1">
            <a:spLocks/>
          </p:cNvSpPr>
          <p:nvPr/>
        </p:nvSpPr>
        <p:spPr>
          <a:xfrm>
            <a:off x="251520" y="1916832"/>
            <a:ext cx="2736304" cy="3456384"/>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Inserted Slides from the Extras Presentation to the Progressive Training Presentation.</a:t>
            </a: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5</a:t>
            </a:r>
            <a:br>
              <a:rPr lang="en-GB" sz="2400" dirty="0">
                <a:solidFill>
                  <a:srgbClr val="003192"/>
                </a:solidFill>
              </a:rPr>
            </a:br>
            <a:r>
              <a:rPr lang="en-GB" sz="2400" dirty="0"/>
              <a:t>Slide Shows</a:t>
            </a:r>
            <a:br>
              <a:rPr lang="en-GB" sz="2400" dirty="0"/>
            </a:br>
            <a:r>
              <a:rPr lang="en-GB" sz="2400" dirty="0">
                <a:solidFill>
                  <a:srgbClr val="0070C0"/>
                </a:solidFill>
              </a:rPr>
              <a:t>Exercise </a:t>
            </a:r>
            <a:r>
              <a:rPr lang="en-GB" sz="2400" dirty="0" err="1">
                <a:solidFill>
                  <a:srgbClr val="0070C0"/>
                </a:solidFill>
              </a:rPr>
              <a:t>29b</a:t>
            </a:r>
            <a:br>
              <a:rPr lang="en-GB" sz="2400" dirty="0">
                <a:solidFill>
                  <a:srgbClr val="003192"/>
                </a:solidFill>
              </a:rPr>
            </a:br>
            <a:r>
              <a:rPr lang="en-GB" sz="2400" dirty="0"/>
              <a:t>Inserted Slides 2</a:t>
            </a:r>
            <a:br>
              <a:rPr lang="en-GB" sz="2200" dirty="0"/>
            </a:br>
            <a:endParaRPr lang="en-GB" dirty="0"/>
          </a:p>
        </p:txBody>
      </p:sp>
      <p:pic>
        <p:nvPicPr>
          <p:cNvPr id="9" name="Picture 8"/>
          <p:cNvPicPr>
            <a:picLocks/>
          </p:cNvPicPr>
          <p:nvPr/>
        </p:nvPicPr>
        <p:blipFill>
          <a:blip r:embed="rId6"/>
          <a:stretch>
            <a:fillRect/>
          </a:stretch>
        </p:blipFill>
        <p:spPr>
          <a:xfrm>
            <a:off x="313184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1149579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5, Slide Shows, Exercise 29b, Inserted Slides 2"/>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5" action="ppaction://hlinksldjump" tooltip="Section 5, Slide Shows, Exercise 31, Custom Show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5</a:t>
            </a:r>
            <a:br>
              <a:rPr lang="en-GB" sz="2400" dirty="0">
                <a:solidFill>
                  <a:srgbClr val="003192"/>
                </a:solidFill>
              </a:rPr>
            </a:br>
            <a:r>
              <a:rPr lang="en-GB" sz="2400" dirty="0"/>
              <a:t>Slide Shows</a:t>
            </a:r>
            <a:br>
              <a:rPr lang="en-GB" sz="2400" dirty="0"/>
            </a:br>
            <a:r>
              <a:rPr lang="en-GB" sz="2400" dirty="0">
                <a:solidFill>
                  <a:srgbClr val="0070C0"/>
                </a:solidFill>
              </a:rPr>
              <a:t>Exercise 30</a:t>
            </a:r>
            <a:br>
              <a:rPr lang="en-GB" sz="2400" dirty="0">
                <a:solidFill>
                  <a:srgbClr val="003192"/>
                </a:solidFill>
              </a:rPr>
            </a:br>
            <a:r>
              <a:rPr lang="en-GB" sz="2400" dirty="0"/>
              <a:t>Hiding Slides </a:t>
            </a:r>
            <a:br>
              <a:rPr lang="en-GB" sz="2200" dirty="0"/>
            </a:br>
            <a:endParaRPr lang="en-GB" dirty="0"/>
          </a:p>
        </p:txBody>
      </p:sp>
      <p:sp>
        <p:nvSpPr>
          <p:cNvPr id="8" name="Text Placeholder 3"/>
          <p:cNvSpPr txBox="1">
            <a:spLocks/>
          </p:cNvSpPr>
          <p:nvPr/>
        </p:nvSpPr>
        <p:spPr>
          <a:xfrm>
            <a:off x="251520" y="1916832"/>
            <a:ext cx="2736304" cy="3456384"/>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1e</a:t>
            </a:r>
            <a:r>
              <a:rPr lang="en-GB" dirty="0"/>
              <a:t>  Objective of the Evidence Checklist:</a:t>
            </a:r>
          </a:p>
          <a:p>
            <a:r>
              <a:rPr lang="en-GB" dirty="0"/>
              <a:t>Slides 7 and 8 of the Progressive Training Presentation Hidden from the Slide Show Tab’s Hide Slide Button within the Set Up Section. </a:t>
            </a:r>
          </a:p>
        </p:txBody>
      </p:sp>
      <p:pic>
        <p:nvPicPr>
          <p:cNvPr id="10" name="Picture 9"/>
          <p:cNvPicPr>
            <a:picLocks/>
          </p:cNvPicPr>
          <p:nvPr/>
        </p:nvPicPr>
        <p:blipFill>
          <a:blip r:embed="rId6"/>
          <a:stretch>
            <a:fillRect/>
          </a:stretch>
        </p:blipFill>
        <p:spPr>
          <a:xfrm>
            <a:off x="3132480" y="189360"/>
            <a:ext cx="5760000" cy="6480000"/>
          </a:xfrm>
          <a:prstGeom prst="rect">
            <a:avLst/>
          </a:prstGeom>
          <a:ln w="25400">
            <a:solidFill>
              <a:srgbClr val="990000"/>
            </a:solidFill>
            <a:prstDash val="sysDash"/>
          </a:ln>
        </p:spPr>
      </p:pic>
      <p:sp>
        <p:nvSpPr>
          <p:cNvPr id="11" name="Bevel 10"/>
          <p:cNvSpPr/>
          <p:nvPr/>
        </p:nvSpPr>
        <p:spPr>
          <a:xfrm>
            <a:off x="1043608"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7" action="ppaction://hlinksldjump" tooltip="Section 5, Assessment Checklist 1"/>
              </a:rPr>
              <a:t>Assessment</a:t>
            </a:r>
          </a:p>
          <a:p>
            <a:pPr algn="ctr"/>
            <a:r>
              <a:rPr lang="en-GB" sz="1200" dirty="0">
                <a:solidFill>
                  <a:prstClr val="black"/>
                </a:solidFill>
                <a:latin typeface="Monotype Corsiva" panose="03010101010201010101" pitchFamily="66" charset="0"/>
                <a:hlinkClick r:id="rId7" action="ppaction://hlinksldjump" tooltip="Section 5, Assessment Checklist 1"/>
              </a:rPr>
              <a:t>Checklist</a:t>
            </a:r>
            <a:endParaRPr lang="en-GB" sz="1200" dirty="0">
              <a:solidFill>
                <a:prstClr val="black"/>
              </a:solidFill>
              <a:latin typeface="Monotype Corsiva" panose="03010101010201010101" pitchFamily="66" charset="0"/>
            </a:endParaRPr>
          </a:p>
        </p:txBody>
      </p:sp>
    </p:spTree>
    <p:extLst>
      <p:ext uri="{BB962C8B-B14F-4D97-AF65-F5344CB8AC3E}">
        <p14:creationId xmlns:p14="http://schemas.microsoft.com/office/powerpoint/2010/main" val="1252836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1"/>
                                        </p:tgtEl>
                                        <p:attrNameLst>
                                          <p:attrName>style.visibility</p:attrName>
                                        </p:attrNameLst>
                                      </p:cBhvr>
                                      <p:to>
                                        <p:strVal val="visible"/>
                                      </p:to>
                                    </p:set>
                                    <p:animEffect transition="in" filter="fade">
                                      <p:cBhvr>
                                        <p:cTn id="16"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5, Slide Shows, Exercise 30, Hiding Slide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5" action="ppaction://hlinksldjump" tooltip="Section 5, Slide Shows, Exercise 32, Running Custom Show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5</a:t>
            </a:r>
            <a:br>
              <a:rPr lang="en-GB" sz="2400" dirty="0">
                <a:solidFill>
                  <a:srgbClr val="003192"/>
                </a:solidFill>
              </a:rPr>
            </a:br>
            <a:r>
              <a:rPr lang="en-GB" sz="2400" dirty="0"/>
              <a:t>Slide Shows</a:t>
            </a:r>
            <a:br>
              <a:rPr lang="en-GB" sz="2400" dirty="0"/>
            </a:br>
            <a:r>
              <a:rPr lang="en-GB" sz="2400" dirty="0">
                <a:solidFill>
                  <a:srgbClr val="0070C0"/>
                </a:solidFill>
              </a:rPr>
              <a:t>Exercise 31</a:t>
            </a:r>
            <a:br>
              <a:rPr lang="en-GB" sz="2400" dirty="0">
                <a:solidFill>
                  <a:srgbClr val="003192"/>
                </a:solidFill>
              </a:rPr>
            </a:br>
            <a:r>
              <a:rPr lang="en-GB" sz="2400" dirty="0"/>
              <a:t>Custom Shows </a:t>
            </a:r>
            <a:br>
              <a:rPr lang="en-GB" sz="2200" dirty="0"/>
            </a:br>
            <a:endParaRPr lang="en-GB" dirty="0"/>
          </a:p>
        </p:txBody>
      </p:sp>
      <p:sp>
        <p:nvSpPr>
          <p:cNvPr id="8" name="Text Placeholder 3"/>
          <p:cNvSpPr txBox="1">
            <a:spLocks/>
          </p:cNvSpPr>
          <p:nvPr/>
        </p:nvSpPr>
        <p:spPr>
          <a:xfrm>
            <a:off x="251520" y="1916832"/>
            <a:ext cx="2736304" cy="3456384"/>
          </a:xfrm>
          <a:prstGeom prst="rect">
            <a:avLst/>
          </a:prstGeom>
          <a:effectLst>
            <a:outerShdw blurRad="50800" dist="38100" dir="16200000" rotWithShape="0">
              <a:prstClr val="black">
                <a:alpha val="40000"/>
              </a:prstClr>
            </a:outerShdw>
          </a:effectLst>
        </p:spPr>
        <p:txBody>
          <a:bodyPr vert="horz" lIns="91440" tIns="45720" rIns="91440" bIns="45720" rtlCol="0">
            <a:normAutofit lnSpcReduction="10000"/>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Two Custom Slide Shows applied, i.e. </a:t>
            </a:r>
            <a:r>
              <a:rPr lang="en-GB" dirty="0" err="1"/>
              <a:t>5A</a:t>
            </a:r>
            <a:r>
              <a:rPr lang="en-GB" dirty="0"/>
              <a:t> Quiz and </a:t>
            </a:r>
            <a:r>
              <a:rPr lang="en-GB" dirty="0" err="1"/>
              <a:t>5B</a:t>
            </a:r>
            <a:r>
              <a:rPr lang="en-GB" dirty="0"/>
              <a:t> Quiz to the Custom Quiz Show Presentation from the Slide Show Tab’s Custom Slide Show Button, then the Custom Shows Dialog Box, then the New Button, then select the required Slides within the Slides In Presentation Selection within the Define Custom Show Dialog Box, then select Add, then select OK,  then select Show for either </a:t>
            </a:r>
            <a:r>
              <a:rPr lang="en-GB" dirty="0" err="1"/>
              <a:t>5A</a:t>
            </a:r>
            <a:r>
              <a:rPr lang="en-GB" dirty="0"/>
              <a:t> or </a:t>
            </a:r>
            <a:r>
              <a:rPr lang="en-GB" dirty="0" err="1"/>
              <a:t>5B</a:t>
            </a:r>
            <a:r>
              <a:rPr lang="en-GB" dirty="0"/>
              <a:t> Quiz within the Custom Shows Dialog Box.</a:t>
            </a:r>
          </a:p>
        </p:txBody>
      </p:sp>
      <p:pic>
        <p:nvPicPr>
          <p:cNvPr id="7" name="Picture 6"/>
          <p:cNvPicPr>
            <a:picLocks/>
          </p:cNvPicPr>
          <p:nvPr/>
        </p:nvPicPr>
        <p:blipFill>
          <a:blip r:embed="rId6"/>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3480496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5, Slide Shows, Exercise 31, Custom Show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5" action="ppaction://hlinksldjump" tooltip="Section 5, Slide Shows, Exercise 33, Action Button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5</a:t>
            </a:r>
            <a:br>
              <a:rPr lang="en-GB" sz="2400" dirty="0">
                <a:solidFill>
                  <a:srgbClr val="003192"/>
                </a:solidFill>
              </a:rPr>
            </a:br>
            <a:r>
              <a:rPr lang="en-GB" sz="2400" dirty="0"/>
              <a:t>Slide Shows</a:t>
            </a:r>
            <a:br>
              <a:rPr lang="en-GB" sz="2400" dirty="0"/>
            </a:br>
            <a:r>
              <a:rPr lang="en-GB" sz="2400" dirty="0">
                <a:solidFill>
                  <a:srgbClr val="0070C0"/>
                </a:solidFill>
              </a:rPr>
              <a:t>Exercise 32</a:t>
            </a:r>
            <a:br>
              <a:rPr lang="en-GB" sz="2400" dirty="0">
                <a:solidFill>
                  <a:srgbClr val="003192"/>
                </a:solidFill>
              </a:rPr>
            </a:br>
            <a:r>
              <a:rPr lang="en-GB" sz="2400" dirty="0"/>
              <a:t>Running Custom Shows </a:t>
            </a:r>
            <a:br>
              <a:rPr lang="en-GB" sz="2200" dirty="0"/>
            </a:br>
            <a:endParaRPr lang="en-GB" dirty="0"/>
          </a:p>
        </p:txBody>
      </p:sp>
      <p:sp>
        <p:nvSpPr>
          <p:cNvPr id="8" name="Text Placeholder 3"/>
          <p:cNvSpPr txBox="1">
            <a:spLocks/>
          </p:cNvSpPr>
          <p:nvPr/>
        </p:nvSpPr>
        <p:spPr>
          <a:xfrm>
            <a:off x="251520" y="1916832"/>
            <a:ext cx="2736304" cy="3456384"/>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err="1"/>
              <a:t>5A</a:t>
            </a:r>
            <a:r>
              <a:rPr lang="en-GB" dirty="0"/>
              <a:t> Quiz and </a:t>
            </a:r>
            <a:r>
              <a:rPr lang="en-GB" dirty="0" err="1"/>
              <a:t>5B</a:t>
            </a:r>
            <a:r>
              <a:rPr lang="en-GB" dirty="0"/>
              <a:t> Quiz Custom Slide Shows within the Custom Quiz Show Presentation to be Run from the Slide Show Tab’s Custom Slide Show Button within the Start Slide Show Section.</a:t>
            </a:r>
          </a:p>
        </p:txBody>
      </p:sp>
      <p:pic>
        <p:nvPicPr>
          <p:cNvPr id="10" name="Picture 9"/>
          <p:cNvPicPr>
            <a:picLocks/>
          </p:cNvPicPr>
          <p:nvPr/>
        </p:nvPicPr>
        <p:blipFill>
          <a:blip r:embed="rId6"/>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1640678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5, Slide Shows, Exercise 32, Running Custom Show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5" action="ppaction://hlinksldjump" tooltip="Section 5, Slide Shows, Exercise 33a, Action Buttons 1"/>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5</a:t>
            </a:r>
            <a:br>
              <a:rPr lang="en-GB" sz="2400" dirty="0">
                <a:solidFill>
                  <a:srgbClr val="003192"/>
                </a:solidFill>
              </a:rPr>
            </a:br>
            <a:r>
              <a:rPr lang="en-GB" sz="2400" dirty="0"/>
              <a:t>Slide Shows</a:t>
            </a:r>
            <a:br>
              <a:rPr lang="en-GB" sz="2400" dirty="0"/>
            </a:br>
            <a:r>
              <a:rPr lang="en-GB" sz="2400" dirty="0">
                <a:solidFill>
                  <a:srgbClr val="0070C0"/>
                </a:solidFill>
              </a:rPr>
              <a:t>Exercise 33</a:t>
            </a:r>
            <a:br>
              <a:rPr lang="en-GB" sz="2400" dirty="0">
                <a:solidFill>
                  <a:srgbClr val="003192"/>
                </a:solidFill>
              </a:rPr>
            </a:br>
            <a:r>
              <a:rPr lang="en-GB" sz="2400" dirty="0"/>
              <a:t>Action Buttons </a:t>
            </a:r>
            <a:br>
              <a:rPr lang="en-GB" sz="2200" dirty="0"/>
            </a:br>
            <a:endParaRPr lang="en-GB" dirty="0"/>
          </a:p>
        </p:txBody>
      </p:sp>
      <p:sp>
        <p:nvSpPr>
          <p:cNvPr id="8" name="Text Placeholder 3"/>
          <p:cNvSpPr txBox="1">
            <a:spLocks/>
          </p:cNvSpPr>
          <p:nvPr/>
        </p:nvSpPr>
        <p:spPr>
          <a:xfrm>
            <a:off x="251520" y="1916832"/>
            <a:ext cx="2736304" cy="3456384"/>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Two Custom Action Buttons applied to the Custom Quiz Show Presentation’s Title Slide, i.e. </a:t>
            </a:r>
            <a:r>
              <a:rPr lang="en-GB" dirty="0" err="1"/>
              <a:t>5A</a:t>
            </a:r>
            <a:r>
              <a:rPr lang="en-GB" dirty="0"/>
              <a:t> Quiz and </a:t>
            </a:r>
            <a:r>
              <a:rPr lang="en-GB" dirty="0" err="1"/>
              <a:t>5B</a:t>
            </a:r>
            <a:r>
              <a:rPr lang="en-GB" dirty="0"/>
              <a:t> Quiz from the Insert Tab’s Shapes Button within the Illustrations Section.</a:t>
            </a:r>
          </a:p>
        </p:txBody>
      </p:sp>
      <p:pic>
        <p:nvPicPr>
          <p:cNvPr id="7" name="Picture 6"/>
          <p:cNvPicPr>
            <a:picLocks/>
          </p:cNvPicPr>
          <p:nvPr/>
        </p:nvPicPr>
        <p:blipFill>
          <a:blip r:embed="rId6"/>
          <a:stretch>
            <a:fillRect/>
          </a:stretch>
        </p:blipFill>
        <p:spPr>
          <a:xfrm>
            <a:off x="313184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3624825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5, Slide Shows, Exercise 33, Action Buttons"/>
          </p:cNvPr>
          <p:cNvSpPr/>
          <p:nvPr/>
        </p:nvSpPr>
        <p:spPr>
          <a:xfrm rot="10800000">
            <a:off x="544376" y="632070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5" action="ppaction://hlinksldjump" tooltip="Section 5, Slide Shows, Exercise 33b, Action Buttons 2"/>
          </p:cNvPr>
          <p:cNvSpPr/>
          <p:nvPr/>
        </p:nvSpPr>
        <p:spPr>
          <a:xfrm>
            <a:off x="1691680" y="632070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5</a:t>
            </a:r>
            <a:br>
              <a:rPr lang="en-GB" sz="2400" dirty="0">
                <a:solidFill>
                  <a:srgbClr val="003192"/>
                </a:solidFill>
              </a:rPr>
            </a:br>
            <a:r>
              <a:rPr lang="en-GB" sz="2400" dirty="0"/>
              <a:t>Slide Shows</a:t>
            </a:r>
            <a:br>
              <a:rPr lang="en-GB" sz="2400" dirty="0"/>
            </a:br>
            <a:r>
              <a:rPr lang="en-GB" sz="2400" dirty="0">
                <a:solidFill>
                  <a:srgbClr val="0070C0"/>
                </a:solidFill>
              </a:rPr>
              <a:t>Exercise </a:t>
            </a:r>
            <a:r>
              <a:rPr lang="en-GB" sz="2400" dirty="0" err="1">
                <a:solidFill>
                  <a:srgbClr val="0070C0"/>
                </a:solidFill>
              </a:rPr>
              <a:t>33a</a:t>
            </a:r>
            <a:br>
              <a:rPr lang="en-GB" sz="2400" dirty="0">
                <a:solidFill>
                  <a:srgbClr val="003192"/>
                </a:solidFill>
              </a:rPr>
            </a:br>
            <a:r>
              <a:rPr lang="en-GB" sz="2400" dirty="0"/>
              <a:t>Action Buttons 1 </a:t>
            </a:r>
            <a:br>
              <a:rPr lang="en-GB" sz="2200" dirty="0"/>
            </a:br>
            <a:endParaRPr lang="en-GB" dirty="0"/>
          </a:p>
        </p:txBody>
      </p:sp>
      <p:sp>
        <p:nvSpPr>
          <p:cNvPr id="8" name="Text Placeholder 3"/>
          <p:cNvSpPr txBox="1">
            <a:spLocks/>
          </p:cNvSpPr>
          <p:nvPr/>
        </p:nvSpPr>
        <p:spPr>
          <a:xfrm>
            <a:off x="251520" y="1916833"/>
            <a:ext cx="2736304" cy="3860643"/>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5i</a:t>
            </a:r>
            <a:r>
              <a:rPr lang="en-GB" dirty="0"/>
              <a:t> Objective of the Evidence Checklist:</a:t>
            </a:r>
          </a:p>
          <a:p>
            <a:r>
              <a:rPr lang="en-GB" dirty="0"/>
              <a:t>Action Button </a:t>
            </a:r>
            <a:r>
              <a:rPr lang="en-GB" dirty="0" err="1"/>
              <a:t>5A</a:t>
            </a:r>
            <a:r>
              <a:rPr lang="en-GB" dirty="0"/>
              <a:t> Quiz Link applied to the Custom Quiz Show Presentation from the Custom Show Dialog Box within the Hyperlink To Selection within the Action On Click Section within the Action Settings Dialog Box  to Run Slide Show using the </a:t>
            </a:r>
            <a:r>
              <a:rPr lang="en-GB" dirty="0" err="1"/>
              <a:t>F5</a:t>
            </a:r>
            <a:r>
              <a:rPr lang="en-GB" dirty="0"/>
              <a:t> Function Key.</a:t>
            </a:r>
          </a:p>
        </p:txBody>
      </p:sp>
      <p:sp>
        <p:nvSpPr>
          <p:cNvPr id="12" name="Action Button: Forward or Next 11">
            <a:hlinkClick r:id="rId5" action="ppaction://hlinksldjump" highlightClick="1"/>
          </p:cNvPr>
          <p:cNvSpPr/>
          <p:nvPr/>
        </p:nvSpPr>
        <p:spPr>
          <a:xfrm>
            <a:off x="357568" y="5013176"/>
            <a:ext cx="470016" cy="432048"/>
          </a:xfrm>
          <a:prstGeom prst="actionButtonForwardNex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p:cNvPicPr>
          <p:nvPr/>
        </p:nvPicPr>
        <p:blipFill>
          <a:blip r:embed="rId6"/>
          <a:stretch>
            <a:fillRect/>
          </a:stretch>
        </p:blipFill>
        <p:spPr>
          <a:xfrm>
            <a:off x="3131840" y="189360"/>
            <a:ext cx="5760000" cy="6480000"/>
          </a:xfrm>
          <a:prstGeom prst="rect">
            <a:avLst/>
          </a:prstGeom>
          <a:ln w="25400">
            <a:solidFill>
              <a:srgbClr val="990000"/>
            </a:solidFill>
            <a:prstDash val="sysDash"/>
          </a:ln>
        </p:spPr>
      </p:pic>
      <p:sp>
        <p:nvSpPr>
          <p:cNvPr id="17" name="Oval Callout 16">
            <a:hlinkClick r:id="rId7" tooltip="Click Transition Custom Quiz Shows"/>
          </p:cNvPr>
          <p:cNvSpPr/>
          <p:nvPr/>
        </p:nvSpPr>
        <p:spPr>
          <a:xfrm>
            <a:off x="1325970" y="4788950"/>
            <a:ext cx="1452036" cy="792088"/>
          </a:xfrm>
          <a:prstGeom prst="wedgeEllipseCallou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latin typeface="Monotype Corsiva" panose="03010101010201010101" pitchFamily="66" charset="0"/>
              </a:rPr>
              <a:t>Custom Quiz Show Click Transition</a:t>
            </a:r>
            <a:endParaRPr lang="en-US" sz="1400" dirty="0">
              <a:effectLst>
                <a:outerShdw blurRad="38100" dist="38100" dir="2700000" algn="tl">
                  <a:srgbClr val="000000">
                    <a:alpha val="43137"/>
                  </a:srgbClr>
                </a:outerShdw>
              </a:effectLst>
              <a:latin typeface="Monotype Corsiva" panose="03010101010201010101" pitchFamily="66" charset="0"/>
            </a:endParaRPr>
          </a:p>
        </p:txBody>
      </p:sp>
      <p:sp>
        <p:nvSpPr>
          <p:cNvPr id="18" name="Bevel 17"/>
          <p:cNvSpPr/>
          <p:nvPr/>
        </p:nvSpPr>
        <p:spPr>
          <a:xfrm>
            <a:off x="1043607" y="5788860"/>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8" action="ppaction://hlinksldjump" tooltip="Section 5, Assessment Checklist 2"/>
              </a:rPr>
              <a:t>Assessment</a:t>
            </a:r>
          </a:p>
          <a:p>
            <a:pPr algn="ctr"/>
            <a:r>
              <a:rPr lang="en-GB" sz="1200" dirty="0">
                <a:solidFill>
                  <a:prstClr val="black"/>
                </a:solidFill>
                <a:latin typeface="Monotype Corsiva" panose="03010101010201010101" pitchFamily="66" charset="0"/>
                <a:hlinkClick r:id="rId8" action="ppaction://hlinksldjump" tooltip="Section 5, Assessment Checklist 2"/>
              </a:rPr>
              <a:t>Checklist</a:t>
            </a:r>
            <a:endParaRPr lang="en-GB" sz="1200" dirty="0">
              <a:solidFill>
                <a:prstClr val="black"/>
              </a:solidFill>
              <a:latin typeface="Monotype Corsiva" panose="03010101010201010101" pitchFamily="66" charset="0"/>
            </a:endParaRPr>
          </a:p>
        </p:txBody>
      </p:sp>
      <p:pic>
        <p:nvPicPr>
          <p:cNvPr id="9" name="Picture 8"/>
          <p:cNvPicPr>
            <a:picLocks/>
          </p:cNvPicPr>
          <p:nvPr/>
        </p:nvPicPr>
        <p:blipFill>
          <a:blip r:embed="rId9"/>
          <a:stretch>
            <a:fillRect/>
          </a:stretch>
        </p:blipFill>
        <p:spPr>
          <a:xfrm>
            <a:off x="3131004" y="1772816"/>
            <a:ext cx="1908000" cy="3672408"/>
          </a:xfrm>
          <a:prstGeom prst="rect">
            <a:avLst/>
          </a:prstGeom>
        </p:spPr>
      </p:pic>
    </p:spTree>
    <p:extLst>
      <p:ext uri="{BB962C8B-B14F-4D97-AF65-F5344CB8AC3E}">
        <p14:creationId xmlns:p14="http://schemas.microsoft.com/office/powerpoint/2010/main" val="363005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8"/>
                                        </p:tgtEl>
                                        <p:attrNameLst>
                                          <p:attrName>style.visibility</p:attrName>
                                        </p:attrNameLst>
                                      </p:cBhvr>
                                      <p:to>
                                        <p:strVal val="visible"/>
                                      </p:to>
                                    </p:set>
                                    <p:animEffect transition="in" filter="fade">
                                      <p:cBhvr>
                                        <p:cTn id="16"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5, Slide Shows, Exercise 33a, Action Buttons 1"/>
          </p:cNvPr>
          <p:cNvSpPr/>
          <p:nvPr/>
        </p:nvSpPr>
        <p:spPr>
          <a:xfrm rot="10800000">
            <a:off x="544376" y="632070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5" action="ppaction://hlinksldjump" tooltip="Section 5, Slide Shows, Exercise 34, Editing Action Buttons"/>
          </p:cNvPr>
          <p:cNvSpPr/>
          <p:nvPr/>
        </p:nvSpPr>
        <p:spPr>
          <a:xfrm>
            <a:off x="1691680" y="632070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5</a:t>
            </a:r>
            <a:br>
              <a:rPr lang="en-GB" sz="2400" dirty="0">
                <a:solidFill>
                  <a:srgbClr val="003192"/>
                </a:solidFill>
              </a:rPr>
            </a:br>
            <a:r>
              <a:rPr lang="en-GB" sz="2400" dirty="0"/>
              <a:t>Slide Shows</a:t>
            </a:r>
            <a:br>
              <a:rPr lang="en-GB" sz="2400" dirty="0"/>
            </a:br>
            <a:r>
              <a:rPr lang="en-GB" sz="2400" dirty="0">
                <a:solidFill>
                  <a:srgbClr val="0070C0"/>
                </a:solidFill>
              </a:rPr>
              <a:t>Exercise </a:t>
            </a:r>
            <a:r>
              <a:rPr lang="en-GB" sz="2400" dirty="0" err="1">
                <a:solidFill>
                  <a:srgbClr val="0070C0"/>
                </a:solidFill>
              </a:rPr>
              <a:t>33b</a:t>
            </a:r>
            <a:br>
              <a:rPr lang="en-GB" sz="2400" dirty="0">
                <a:solidFill>
                  <a:srgbClr val="003192"/>
                </a:solidFill>
              </a:rPr>
            </a:br>
            <a:r>
              <a:rPr lang="en-GB" sz="2400" dirty="0"/>
              <a:t>Action Buttons 2</a:t>
            </a:r>
            <a:br>
              <a:rPr lang="en-GB" sz="2200" dirty="0"/>
            </a:br>
            <a:endParaRPr lang="en-GB" dirty="0"/>
          </a:p>
        </p:txBody>
      </p:sp>
      <p:sp>
        <p:nvSpPr>
          <p:cNvPr id="14" name="Action Button: Forward or Next 13">
            <a:hlinkClick r:id="rId2" action="ppaction://hlinksldjump" highlightClick="1"/>
          </p:cNvPr>
          <p:cNvSpPr/>
          <p:nvPr/>
        </p:nvSpPr>
        <p:spPr>
          <a:xfrm rot="10800000">
            <a:off x="357568" y="5013176"/>
            <a:ext cx="470016" cy="432048"/>
          </a:xfrm>
          <a:prstGeom prst="actionButtonForwardNex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3"/>
          <p:cNvSpPr txBox="1">
            <a:spLocks/>
          </p:cNvSpPr>
          <p:nvPr/>
        </p:nvSpPr>
        <p:spPr>
          <a:xfrm>
            <a:off x="251520" y="1916832"/>
            <a:ext cx="2736304" cy="3456384"/>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3g</a:t>
            </a:r>
            <a:r>
              <a:rPr lang="en-GB" dirty="0"/>
              <a:t> &amp; </a:t>
            </a:r>
            <a:r>
              <a:rPr lang="en-GB" dirty="0" err="1"/>
              <a:t>5i</a:t>
            </a:r>
            <a:r>
              <a:rPr lang="en-GB" dirty="0"/>
              <a:t> Objectives of the Evidence Checklist:</a:t>
            </a:r>
          </a:p>
          <a:p>
            <a:r>
              <a:rPr lang="en-GB" dirty="0"/>
              <a:t>Action Button </a:t>
            </a:r>
            <a:r>
              <a:rPr lang="en-GB" dirty="0" err="1"/>
              <a:t>5B</a:t>
            </a:r>
            <a:r>
              <a:rPr lang="en-GB" dirty="0"/>
              <a:t> Quiz Link applied to the Custom Quiz Show Presentation from the Custom Show Dialog Box within the Hyperlink To Selection within the Action On Click Section within the Action Settings Dialog Box to Run Slide Show using the </a:t>
            </a:r>
            <a:r>
              <a:rPr lang="en-GB" dirty="0" err="1"/>
              <a:t>F5</a:t>
            </a:r>
            <a:r>
              <a:rPr lang="en-GB" dirty="0"/>
              <a:t> Function Key.</a:t>
            </a:r>
          </a:p>
        </p:txBody>
      </p:sp>
      <p:pic>
        <p:nvPicPr>
          <p:cNvPr id="8" name="Picture 7"/>
          <p:cNvPicPr>
            <a:picLocks/>
          </p:cNvPicPr>
          <p:nvPr/>
        </p:nvPicPr>
        <p:blipFill>
          <a:blip r:embed="rId6"/>
          <a:stretch>
            <a:fillRect/>
          </a:stretch>
        </p:blipFill>
        <p:spPr>
          <a:xfrm>
            <a:off x="3132480" y="189360"/>
            <a:ext cx="5760000" cy="6480000"/>
          </a:xfrm>
          <a:prstGeom prst="rect">
            <a:avLst/>
          </a:prstGeom>
          <a:ln w="25400">
            <a:solidFill>
              <a:srgbClr val="990000"/>
            </a:solidFill>
            <a:prstDash val="sysDash"/>
          </a:ln>
        </p:spPr>
      </p:pic>
      <p:sp>
        <p:nvSpPr>
          <p:cNvPr id="12" name="Oval Callout 11">
            <a:hlinkClick r:id="rId7" action="ppaction://hlinkpres?slideindex=1&amp;slidetitle=" tooltip="Custom Quiz Show Timed Transition (All Slides)"/>
          </p:cNvPr>
          <p:cNvSpPr/>
          <p:nvPr/>
        </p:nvSpPr>
        <p:spPr>
          <a:xfrm>
            <a:off x="1325970" y="4788950"/>
            <a:ext cx="1452036" cy="792088"/>
          </a:xfrm>
          <a:prstGeom prst="wedgeEllipseCallou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latin typeface="Monotype Corsiva" panose="03010101010201010101" pitchFamily="66" charset="0"/>
              </a:rPr>
              <a:t>Custom Quiz Show Timed Transition</a:t>
            </a:r>
            <a:endParaRPr lang="en-US" sz="1400" dirty="0">
              <a:effectLst>
                <a:outerShdw blurRad="38100" dist="38100" dir="2700000" algn="tl">
                  <a:srgbClr val="000000">
                    <a:alpha val="43137"/>
                  </a:srgbClr>
                </a:outerShdw>
              </a:effectLst>
              <a:latin typeface="Monotype Corsiva" panose="03010101010201010101" pitchFamily="66" charset="0"/>
            </a:endParaRPr>
          </a:p>
        </p:txBody>
      </p:sp>
      <p:sp>
        <p:nvSpPr>
          <p:cNvPr id="16" name="Bevel 15"/>
          <p:cNvSpPr/>
          <p:nvPr/>
        </p:nvSpPr>
        <p:spPr>
          <a:xfrm>
            <a:off x="1043607" y="5788860"/>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8" action="ppaction://hlinksldjump" tooltip="Section 5, Assessment Checklist 2"/>
              </a:rPr>
              <a:t>Assessment</a:t>
            </a:r>
          </a:p>
          <a:p>
            <a:pPr algn="ctr"/>
            <a:r>
              <a:rPr lang="en-GB" sz="1200" dirty="0">
                <a:solidFill>
                  <a:prstClr val="black"/>
                </a:solidFill>
                <a:latin typeface="Monotype Corsiva" panose="03010101010201010101" pitchFamily="66" charset="0"/>
                <a:hlinkClick r:id="rId8" action="ppaction://hlinksldjump" tooltip="Section 5, Assessment Checklist 2"/>
              </a:rPr>
              <a:t>Checklist</a:t>
            </a:r>
            <a:endParaRPr lang="en-GB" sz="1200" dirty="0">
              <a:solidFill>
                <a:prstClr val="black"/>
              </a:solidFill>
              <a:latin typeface="Monotype Corsiva" panose="03010101010201010101" pitchFamily="66" charset="0"/>
            </a:endParaRPr>
          </a:p>
        </p:txBody>
      </p:sp>
      <p:pic>
        <p:nvPicPr>
          <p:cNvPr id="7" name="Picture 6"/>
          <p:cNvPicPr>
            <a:picLocks/>
          </p:cNvPicPr>
          <p:nvPr/>
        </p:nvPicPr>
        <p:blipFill>
          <a:blip r:embed="rId9"/>
          <a:stretch>
            <a:fillRect/>
          </a:stretch>
        </p:blipFill>
        <p:spPr>
          <a:xfrm>
            <a:off x="3131840" y="1773224"/>
            <a:ext cx="1908000" cy="3672000"/>
          </a:xfrm>
          <a:prstGeom prst="rect">
            <a:avLst/>
          </a:prstGeom>
        </p:spPr>
      </p:pic>
    </p:spTree>
    <p:extLst>
      <p:ext uri="{BB962C8B-B14F-4D97-AF65-F5344CB8AC3E}">
        <p14:creationId xmlns:p14="http://schemas.microsoft.com/office/powerpoint/2010/main" val="1095059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6"/>
                                        </p:tgtEl>
                                        <p:attrNameLst>
                                          <p:attrName>style.visibility</p:attrName>
                                        </p:attrNameLst>
                                      </p:cBhvr>
                                      <p:to>
                                        <p:strVal val="visible"/>
                                      </p:to>
                                    </p:set>
                                    <p:animEffect transition="in" filter="fade">
                                      <p:cBhvr>
                                        <p:cTn id="16" dur="5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5, Slide Shows, Exercise 33b, Action Buttons 2"/>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5" action="ppaction://hlinksldjump" tooltip="Section 5, Slide Shows, Exercise 34a, Editing Action Buttons 1"/>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5</a:t>
            </a:r>
            <a:br>
              <a:rPr lang="en-GB" sz="2400" dirty="0">
                <a:solidFill>
                  <a:srgbClr val="003192"/>
                </a:solidFill>
              </a:rPr>
            </a:br>
            <a:r>
              <a:rPr lang="en-GB" sz="2400" dirty="0"/>
              <a:t>Slide Shows</a:t>
            </a:r>
            <a:br>
              <a:rPr lang="en-GB" sz="2400" dirty="0"/>
            </a:br>
            <a:r>
              <a:rPr lang="en-GB" sz="2400" dirty="0">
                <a:solidFill>
                  <a:srgbClr val="0070C0"/>
                </a:solidFill>
              </a:rPr>
              <a:t>Exercise 34</a:t>
            </a:r>
            <a:br>
              <a:rPr lang="en-GB" sz="2400" dirty="0">
                <a:solidFill>
                  <a:srgbClr val="003192"/>
                </a:solidFill>
              </a:rPr>
            </a:br>
            <a:r>
              <a:rPr lang="en-GB" sz="2400" dirty="0"/>
              <a:t>Editing Action Buttons</a:t>
            </a:r>
            <a:br>
              <a:rPr lang="en-GB" sz="2200" dirty="0"/>
            </a:br>
            <a:endParaRPr lang="en-GB" dirty="0"/>
          </a:p>
        </p:txBody>
      </p:sp>
      <p:sp>
        <p:nvSpPr>
          <p:cNvPr id="15" name="Text Placeholder 3"/>
          <p:cNvSpPr txBox="1">
            <a:spLocks/>
          </p:cNvSpPr>
          <p:nvPr/>
        </p:nvSpPr>
        <p:spPr>
          <a:xfrm>
            <a:off x="251520" y="1916832"/>
            <a:ext cx="2736304" cy="3456384"/>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1c</a:t>
            </a:r>
            <a:r>
              <a:rPr lang="en-GB" dirty="0"/>
              <a:t>  Objective of the Evidence Checklist:</a:t>
            </a:r>
          </a:p>
          <a:p>
            <a:r>
              <a:rPr lang="en-GB" dirty="0"/>
              <a:t>Action Button “Information” applied to Slide 4 of the IT </a:t>
            </a:r>
            <a:r>
              <a:rPr lang="en-GB" dirty="0" err="1"/>
              <a:t>Training1</a:t>
            </a:r>
            <a:r>
              <a:rPr lang="en-GB" dirty="0"/>
              <a:t> Presentation from the Insert Tab’s Shapes Button within the Illustrations Section, then Linked to Slide 7 within the Hyperlink To Selection, then the Hyperlink To Slide Dialog Box within the Action Settings Dialog Box.</a:t>
            </a:r>
          </a:p>
        </p:txBody>
      </p:sp>
      <p:sp>
        <p:nvSpPr>
          <p:cNvPr id="12" name="Action Button: Forward or Next 11">
            <a:hlinkClick r:id="rId5" action="ppaction://hlinksldjump" highlightClick="1"/>
          </p:cNvPr>
          <p:cNvSpPr/>
          <p:nvPr/>
        </p:nvSpPr>
        <p:spPr>
          <a:xfrm>
            <a:off x="1456672" y="4941168"/>
            <a:ext cx="470016" cy="432048"/>
          </a:xfrm>
          <a:prstGeom prst="actionButtonForwardNex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p:cNvPicPr>
          <p:nvPr/>
        </p:nvPicPr>
        <p:blipFill>
          <a:blip r:embed="rId6"/>
          <a:stretch>
            <a:fillRect/>
          </a:stretch>
        </p:blipFill>
        <p:spPr>
          <a:xfrm>
            <a:off x="3132480" y="189360"/>
            <a:ext cx="5760000" cy="6480000"/>
          </a:xfrm>
          <a:prstGeom prst="rect">
            <a:avLst/>
          </a:prstGeom>
          <a:ln w="25400">
            <a:solidFill>
              <a:srgbClr val="990000"/>
            </a:solidFill>
            <a:prstDash val="sysDash"/>
          </a:ln>
        </p:spPr>
      </p:pic>
      <p:sp>
        <p:nvSpPr>
          <p:cNvPr id="14" name="Bevel 13"/>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7" action="ppaction://hlinksldjump" tooltip="Section 5, Assessment Checklist 1"/>
              </a:rPr>
              <a:t>Assessment</a:t>
            </a:r>
          </a:p>
          <a:p>
            <a:pPr algn="ctr"/>
            <a:r>
              <a:rPr lang="en-GB" sz="1200" dirty="0">
                <a:solidFill>
                  <a:prstClr val="black"/>
                </a:solidFill>
                <a:latin typeface="Monotype Corsiva" panose="03010101010201010101" pitchFamily="66" charset="0"/>
                <a:hlinkClick r:id="rId7" action="ppaction://hlinksldjump" tooltip="Section 5, Assessment Checklist 1"/>
              </a:rPr>
              <a:t>Checklist</a:t>
            </a:r>
            <a:endParaRPr lang="en-GB" sz="1200" dirty="0">
              <a:solidFill>
                <a:prstClr val="black"/>
              </a:solidFill>
              <a:latin typeface="Monotype Corsiva" panose="03010101010201010101" pitchFamily="66" charset="0"/>
            </a:endParaRPr>
          </a:p>
        </p:txBody>
      </p:sp>
    </p:spTree>
    <p:extLst>
      <p:ext uri="{BB962C8B-B14F-4D97-AF65-F5344CB8AC3E}">
        <p14:creationId xmlns:p14="http://schemas.microsoft.com/office/powerpoint/2010/main" val="206652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4"/>
                                        </p:tgtEl>
                                        <p:attrNameLst>
                                          <p:attrName>style.visibility</p:attrName>
                                        </p:attrNameLst>
                                      </p:cBhvr>
                                      <p:to>
                                        <p:strVal val="visible"/>
                                      </p:to>
                                    </p:set>
                                    <p:animEffect transition="in" filter="fade">
                                      <p:cBhvr>
                                        <p:cTn id="16" dur="5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5, Slide Shows, Exercise 34, Editing Action Button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5" action="ppaction://hlinksldjump" tooltip="Section 5, Slide Shows, Exercise 35, Hyperlinks In Slide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5</a:t>
            </a:r>
            <a:br>
              <a:rPr lang="en-GB" sz="2400" dirty="0">
                <a:solidFill>
                  <a:srgbClr val="003192"/>
                </a:solidFill>
              </a:rPr>
            </a:br>
            <a:r>
              <a:rPr lang="en-GB" sz="2400" dirty="0"/>
              <a:t>Slide Shows</a:t>
            </a:r>
            <a:br>
              <a:rPr lang="en-GB" sz="2400" dirty="0"/>
            </a:br>
            <a:r>
              <a:rPr lang="en-GB" sz="2400" dirty="0">
                <a:solidFill>
                  <a:srgbClr val="0070C0"/>
                </a:solidFill>
              </a:rPr>
              <a:t>Exercise </a:t>
            </a:r>
            <a:r>
              <a:rPr lang="en-GB" sz="2400" dirty="0" err="1">
                <a:solidFill>
                  <a:srgbClr val="0070C0"/>
                </a:solidFill>
              </a:rPr>
              <a:t>34a</a:t>
            </a:r>
            <a:br>
              <a:rPr lang="en-GB" sz="2400" dirty="0">
                <a:solidFill>
                  <a:srgbClr val="003192"/>
                </a:solidFill>
              </a:rPr>
            </a:br>
            <a:r>
              <a:rPr lang="en-GB" sz="2400" dirty="0"/>
              <a:t>Editing Action Buttons 1</a:t>
            </a:r>
            <a:br>
              <a:rPr lang="en-GB" sz="2200" dirty="0"/>
            </a:br>
            <a:endParaRPr lang="en-GB" dirty="0"/>
          </a:p>
        </p:txBody>
      </p:sp>
      <p:sp>
        <p:nvSpPr>
          <p:cNvPr id="11" name="Text Placeholder 3"/>
          <p:cNvSpPr txBox="1">
            <a:spLocks/>
          </p:cNvSpPr>
          <p:nvPr/>
        </p:nvSpPr>
        <p:spPr>
          <a:xfrm>
            <a:off x="251520" y="1916832"/>
            <a:ext cx="2736304" cy="3456384"/>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1c</a:t>
            </a:r>
            <a:r>
              <a:rPr lang="en-GB" dirty="0"/>
              <a:t>  Objective of the Evidence Checklist:</a:t>
            </a:r>
          </a:p>
          <a:p>
            <a:r>
              <a:rPr lang="en-GB" dirty="0"/>
              <a:t>Action Button “Back Or Previous” applied to Slide 7 of the IT </a:t>
            </a:r>
            <a:r>
              <a:rPr lang="en-GB" dirty="0" err="1"/>
              <a:t>Training1</a:t>
            </a:r>
            <a:r>
              <a:rPr lang="en-GB" dirty="0"/>
              <a:t> Presentation from the Insert Tab’s Shapes Button within the Illustrations Section, then Linked to Slide 4 from the Hyperlink To Selection, then the Hyperlink To Slide Dialog Box within the Action Settings Dialog.</a:t>
            </a:r>
          </a:p>
        </p:txBody>
      </p:sp>
      <p:sp>
        <p:nvSpPr>
          <p:cNvPr id="14" name="Action Button: Forward or Next 13">
            <a:hlinkClick r:id="rId2" action="ppaction://hlinksldjump" highlightClick="1"/>
          </p:cNvPr>
          <p:cNvSpPr/>
          <p:nvPr/>
        </p:nvSpPr>
        <p:spPr>
          <a:xfrm rot="10800000">
            <a:off x="1331640" y="4941168"/>
            <a:ext cx="470016" cy="432048"/>
          </a:xfrm>
          <a:prstGeom prst="actionButtonForwardNex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p:cNvPicPr>
          <p:nvPr/>
        </p:nvPicPr>
        <p:blipFill>
          <a:blip r:embed="rId6"/>
          <a:stretch>
            <a:fillRect/>
          </a:stretch>
        </p:blipFill>
        <p:spPr>
          <a:xfrm>
            <a:off x="3132480" y="188640"/>
            <a:ext cx="5760000" cy="6480000"/>
          </a:xfrm>
          <a:prstGeom prst="rect">
            <a:avLst/>
          </a:prstGeom>
          <a:ln w="25400">
            <a:solidFill>
              <a:srgbClr val="990000"/>
            </a:solidFill>
            <a:prstDash val="sysDash"/>
          </a:ln>
        </p:spPr>
      </p:pic>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7" action="ppaction://hlinksldjump" tooltip="Section 5, Assessment Checklist 1"/>
              </a:rPr>
              <a:t>Assessment</a:t>
            </a:r>
          </a:p>
          <a:p>
            <a:pPr algn="ctr"/>
            <a:r>
              <a:rPr lang="en-GB" sz="1200" dirty="0">
                <a:solidFill>
                  <a:prstClr val="black"/>
                </a:solidFill>
                <a:latin typeface="Monotype Corsiva" panose="03010101010201010101" pitchFamily="66" charset="0"/>
                <a:hlinkClick r:id="rId7" action="ppaction://hlinksldjump" tooltip="Section 5, Assessment Checklist 1"/>
              </a:rPr>
              <a:t>Checkli</a:t>
            </a:r>
            <a:r>
              <a:rPr lang="en-GB" sz="1200" dirty="0">
                <a:solidFill>
                  <a:prstClr val="black"/>
                </a:solidFill>
                <a:latin typeface="Monotype Corsiva" panose="03010101010201010101" pitchFamily="66" charset="0"/>
                <a:hlinkClick r:id="rId7" action="ppaction://hlinksldjump" tooltip="Section 5 Evidence Checklist 1"/>
              </a:rPr>
              <a:t>st</a:t>
            </a:r>
            <a:endParaRPr lang="en-GB" sz="1200" dirty="0">
              <a:solidFill>
                <a:prstClr val="black"/>
              </a:solidFill>
              <a:latin typeface="Monotype Corsiva" panose="03010101010201010101" pitchFamily="66" charset="0"/>
            </a:endParaRPr>
          </a:p>
        </p:txBody>
      </p:sp>
    </p:spTree>
    <p:extLst>
      <p:ext uri="{BB962C8B-B14F-4D97-AF65-F5344CB8AC3E}">
        <p14:creationId xmlns:p14="http://schemas.microsoft.com/office/powerpoint/2010/main" val="695353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511111"/>
            <a:ext cx="2949178" cy="1261707"/>
          </a:xfrm>
        </p:spPr>
        <p:txBody>
          <a:bodyPr>
            <a:noAutofit/>
          </a:bodyPr>
          <a:lstStyle/>
          <a:p>
            <a:r>
              <a:rPr lang="en-GB" sz="2200" dirty="0">
                <a:solidFill>
                  <a:srgbClr val="003192"/>
                </a:solidFill>
              </a:rPr>
              <a:t>Section 1</a:t>
            </a:r>
            <a:br>
              <a:rPr lang="en-GB" sz="2200" dirty="0">
                <a:solidFill>
                  <a:srgbClr val="003192"/>
                </a:solidFill>
              </a:rPr>
            </a:br>
            <a:r>
              <a:rPr lang="en-GB" sz="2200" dirty="0"/>
              <a:t>Preparation</a:t>
            </a:r>
            <a:br>
              <a:rPr lang="en-GB" sz="2200" dirty="0"/>
            </a:br>
            <a:r>
              <a:rPr lang="en-GB" sz="2200" dirty="0">
                <a:solidFill>
                  <a:srgbClr val="0070C0"/>
                </a:solidFill>
              </a:rPr>
              <a:t>Exercise 3</a:t>
            </a:r>
            <a:br>
              <a:rPr lang="en-GB" sz="2200" dirty="0"/>
            </a:br>
            <a:r>
              <a:rPr lang="en-GB" sz="2200" dirty="0"/>
              <a:t>Bullet Levels</a:t>
            </a:r>
          </a:p>
        </p:txBody>
      </p:sp>
      <p:sp>
        <p:nvSpPr>
          <p:cNvPr id="4" name="Text Placeholder 3"/>
          <p:cNvSpPr>
            <a:spLocks noGrp="1"/>
          </p:cNvSpPr>
          <p:nvPr>
            <p:ph type="body" sz="half" idx="2"/>
          </p:nvPr>
        </p:nvSpPr>
        <p:spPr>
          <a:xfrm>
            <a:off x="251520" y="1921668"/>
            <a:ext cx="2736304" cy="1867372"/>
          </a:xfrm>
          <a:effectLst>
            <a:outerShdw blurRad="50800" dist="38100" dir="16200000" rotWithShape="0">
              <a:prstClr val="black">
                <a:alpha val="40000"/>
              </a:prstClr>
            </a:outerShdw>
          </a:effectLst>
        </p:spPr>
        <p:txBody>
          <a:bodyPr vert="horz" lIns="91440" tIns="45720" rIns="91440" bIns="45720" rtlCol="0">
            <a:normAutofit/>
          </a:bodyPr>
          <a:lstStyle/>
          <a:p>
            <a:r>
              <a:rPr lang="en-GB" sz="1700" dirty="0"/>
              <a:t>Screen Print Evidence of:</a:t>
            </a:r>
          </a:p>
          <a:p>
            <a:r>
              <a:rPr lang="en-GB" sz="1700" dirty="0"/>
              <a:t>Slide Master Template </a:t>
            </a:r>
            <a:r>
              <a:rPr lang="en-GB" sz="1700" dirty="0" err="1"/>
              <a:t>Exercise1.potx</a:t>
            </a:r>
            <a:r>
              <a:rPr lang="en-GB" sz="1700" dirty="0"/>
              <a:t> Presentation with a Walnut Background and Bullet Levels.</a:t>
            </a:r>
          </a:p>
        </p:txBody>
      </p:sp>
      <p:sp>
        <p:nvSpPr>
          <p:cNvPr id="14" name="Right Arrow 13">
            <a:hlinkClick r:id="rId2" action="ppaction://hlinksldjump" tooltip="Section 1, Preparation, Exercise 2, The Slide Master"/>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1, Preparation, Exercise 4, Line Spacing &amp; Paragraph Spacing"/>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p:cNvPicPr>
          <p:nvPr/>
        </p:nvPicPr>
        <p:blipFill>
          <a:blip r:embed="rId6"/>
          <a:stretch>
            <a:fillRect/>
          </a:stretch>
        </p:blipFill>
        <p:spPr>
          <a:xfrm>
            <a:off x="313184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460487084"/>
      </p:ext>
    </p:extLst>
  </p:cSld>
  <p:clrMapOvr>
    <a:masterClrMapping/>
  </p:clrMapOvr>
  <mc:AlternateContent xmlns:mc="http://schemas.openxmlformats.org/markup-compatibility/2006" xmlns:p14="http://schemas.microsoft.com/office/powerpoint/2010/main">
    <mc:Choice Requires="p14">
      <p:transition spd="slow" p14:dur="3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5, Slide Shows, Exercise 34a, Editing Action Buttons 1"/>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5" action="ppaction://hlinksldjump" tooltip="Section 5, Slide Shows, Exercise 35a, Hyperlinks In Slides 1"/>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5</a:t>
            </a:r>
            <a:br>
              <a:rPr lang="en-GB" sz="2400" dirty="0">
                <a:solidFill>
                  <a:srgbClr val="003192"/>
                </a:solidFill>
              </a:rPr>
            </a:br>
            <a:r>
              <a:rPr lang="en-GB" sz="2400" dirty="0"/>
              <a:t>Slide Shows</a:t>
            </a:r>
            <a:br>
              <a:rPr lang="en-GB" sz="2400" dirty="0"/>
            </a:br>
            <a:r>
              <a:rPr lang="en-GB" sz="2400" dirty="0">
                <a:solidFill>
                  <a:srgbClr val="0070C0"/>
                </a:solidFill>
              </a:rPr>
              <a:t>Exercise 35</a:t>
            </a:r>
            <a:br>
              <a:rPr lang="en-GB" sz="2400" dirty="0">
                <a:solidFill>
                  <a:srgbClr val="003192"/>
                </a:solidFill>
              </a:rPr>
            </a:br>
            <a:r>
              <a:rPr lang="en-GB" sz="2400" dirty="0"/>
              <a:t>Hyperlinks In Slides</a:t>
            </a:r>
            <a:br>
              <a:rPr lang="en-GB" sz="2200" dirty="0"/>
            </a:br>
            <a:endParaRPr lang="en-GB" dirty="0"/>
          </a:p>
        </p:txBody>
      </p:sp>
      <p:sp>
        <p:nvSpPr>
          <p:cNvPr id="11" name="Text Placeholder 3"/>
          <p:cNvSpPr txBox="1">
            <a:spLocks/>
          </p:cNvSpPr>
          <p:nvPr/>
        </p:nvSpPr>
        <p:spPr>
          <a:xfrm>
            <a:off x="251520" y="1916832"/>
            <a:ext cx="2736304" cy="3456384"/>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Mailto: </a:t>
            </a:r>
            <a:r>
              <a:rPr lang="en-GB" dirty="0" err="1">
                <a:hlinkClick r:id="rId6"/>
              </a:rPr>
              <a:t>info@ciatraining.co.uk</a:t>
            </a:r>
            <a:r>
              <a:rPr lang="en-GB" dirty="0"/>
              <a:t> Copied from the IT </a:t>
            </a:r>
            <a:r>
              <a:rPr lang="en-GB" dirty="0" err="1"/>
              <a:t>Training1</a:t>
            </a:r>
            <a:r>
              <a:rPr lang="en-GB" dirty="0"/>
              <a:t> Presentation, then to the Insert Tab’s Hyperlink Button, then the E-Mail Address Button, then Pasted to the E-Mail Address Selection within the Insert Hyperlink Dialog Box. </a:t>
            </a:r>
          </a:p>
        </p:txBody>
      </p:sp>
      <p:sp>
        <p:nvSpPr>
          <p:cNvPr id="14" name="Action Button: Forward or Next 13">
            <a:hlinkClick r:id="rId5" action="ppaction://hlinksldjump" highlightClick="1"/>
          </p:cNvPr>
          <p:cNvSpPr/>
          <p:nvPr/>
        </p:nvSpPr>
        <p:spPr>
          <a:xfrm>
            <a:off x="1331640" y="4365104"/>
            <a:ext cx="470016" cy="432048"/>
          </a:xfrm>
          <a:prstGeom prst="actionButtonForwardNex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p:cNvPicPr>
          <p:nvPr/>
        </p:nvPicPr>
        <p:blipFill>
          <a:blip r:embed="rId7"/>
          <a:stretch>
            <a:fillRect/>
          </a:stretch>
        </p:blipFill>
        <p:spPr>
          <a:xfrm>
            <a:off x="3132480" y="188640"/>
            <a:ext cx="5760000" cy="6480000"/>
          </a:xfrm>
          <a:prstGeom prst="rect">
            <a:avLst/>
          </a:prstGeom>
          <a:ln w="25400">
            <a:solidFill>
              <a:srgbClr val="990000"/>
            </a:solidFill>
            <a:prstDash val="sysDash"/>
          </a:ln>
        </p:spPr>
      </p:pic>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8" action="ppaction://hlinksldjump" tooltip="Section 5, Assessment Checklist 1"/>
              </a:rPr>
              <a:t>Assessment</a:t>
            </a:r>
          </a:p>
          <a:p>
            <a:pPr algn="ctr"/>
            <a:r>
              <a:rPr lang="en-GB" sz="1200" dirty="0">
                <a:solidFill>
                  <a:prstClr val="black"/>
                </a:solidFill>
                <a:latin typeface="Monotype Corsiva" panose="03010101010201010101" pitchFamily="66" charset="0"/>
                <a:hlinkClick r:id="rId8" action="ppaction://hlinksldjump" tooltip="Section 5, Assessment Checklist 1"/>
              </a:rPr>
              <a:t>Checklist</a:t>
            </a:r>
            <a:endParaRPr lang="en-GB" sz="1200" dirty="0">
              <a:solidFill>
                <a:prstClr val="black"/>
              </a:solidFill>
              <a:latin typeface="Monotype Corsiva" panose="03010101010201010101" pitchFamily="66" charset="0"/>
            </a:endParaRPr>
          </a:p>
        </p:txBody>
      </p:sp>
    </p:spTree>
    <p:extLst>
      <p:ext uri="{BB962C8B-B14F-4D97-AF65-F5344CB8AC3E}">
        <p14:creationId xmlns:p14="http://schemas.microsoft.com/office/powerpoint/2010/main" val="3494197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5, Slide Shows, Exercise 35, Hyperlinks In Slide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5" action="ppaction://hlinksldjump" tooltip="Section 5, Slide Shows, Exercise 36, Applying Transition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5</a:t>
            </a:r>
            <a:br>
              <a:rPr lang="en-GB" sz="2400" dirty="0">
                <a:solidFill>
                  <a:srgbClr val="003192"/>
                </a:solidFill>
              </a:rPr>
            </a:br>
            <a:r>
              <a:rPr lang="en-GB" sz="2400" dirty="0"/>
              <a:t>Slide Shows</a:t>
            </a:r>
            <a:br>
              <a:rPr lang="en-GB" sz="2400" dirty="0"/>
            </a:br>
            <a:r>
              <a:rPr lang="en-GB" sz="2400" dirty="0">
                <a:solidFill>
                  <a:srgbClr val="0070C0"/>
                </a:solidFill>
              </a:rPr>
              <a:t>Exercise </a:t>
            </a:r>
            <a:r>
              <a:rPr lang="en-GB" sz="2400" dirty="0" err="1">
                <a:solidFill>
                  <a:srgbClr val="0070C0"/>
                </a:solidFill>
              </a:rPr>
              <a:t>35a</a:t>
            </a:r>
            <a:br>
              <a:rPr lang="en-GB" sz="2400" dirty="0">
                <a:solidFill>
                  <a:srgbClr val="003192"/>
                </a:solidFill>
              </a:rPr>
            </a:br>
            <a:r>
              <a:rPr lang="en-GB" sz="2400" dirty="0"/>
              <a:t>Hyperlinks In Slides 1</a:t>
            </a:r>
            <a:br>
              <a:rPr lang="en-GB" sz="2200" dirty="0"/>
            </a:br>
            <a:endParaRPr lang="en-GB" dirty="0"/>
          </a:p>
        </p:txBody>
      </p:sp>
      <p:sp>
        <p:nvSpPr>
          <p:cNvPr id="11" name="Text Placeholder 3"/>
          <p:cNvSpPr txBox="1">
            <a:spLocks/>
          </p:cNvSpPr>
          <p:nvPr/>
        </p:nvSpPr>
        <p:spPr>
          <a:xfrm>
            <a:off x="251520" y="1916832"/>
            <a:ext cx="2736304" cy="3456384"/>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E-Mail message to be sent to the Mailto Addressee using Outlook.</a:t>
            </a:r>
          </a:p>
        </p:txBody>
      </p:sp>
      <p:pic>
        <p:nvPicPr>
          <p:cNvPr id="9" name="Picture 8"/>
          <p:cNvPicPr>
            <a:picLocks/>
          </p:cNvPicPr>
          <p:nvPr/>
        </p:nvPicPr>
        <p:blipFill>
          <a:blip r:embed="rId6"/>
          <a:stretch>
            <a:fillRect/>
          </a:stretch>
        </p:blipFill>
        <p:spPr>
          <a:xfrm>
            <a:off x="3131840" y="188913"/>
            <a:ext cx="5760000" cy="6480000"/>
          </a:xfrm>
          <a:prstGeom prst="rect">
            <a:avLst/>
          </a:prstGeom>
          <a:ln w="25400">
            <a:solidFill>
              <a:srgbClr val="990000"/>
            </a:solidFill>
            <a:prstDash val="sysDash"/>
          </a:ln>
        </p:spPr>
      </p:pic>
      <p:sp>
        <p:nvSpPr>
          <p:cNvPr id="12" name="Action Button: Forward or Next 11">
            <a:hlinkClick r:id="rId2" action="ppaction://hlinksldjump" highlightClick="1"/>
          </p:cNvPr>
          <p:cNvSpPr/>
          <p:nvPr/>
        </p:nvSpPr>
        <p:spPr>
          <a:xfrm rot="10800000">
            <a:off x="1331640" y="4365104"/>
            <a:ext cx="470016" cy="432048"/>
          </a:xfrm>
          <a:prstGeom prst="actionButtonForwardNex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1361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5, Slide Shows, Exercise 35a, Hyperlinks In Slides 1"/>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5" action="ppaction://hlinksldjump" tooltip="Section 5, Slide Shows, Exercise 37, Applying Timing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5</a:t>
            </a:r>
            <a:br>
              <a:rPr lang="en-GB" sz="2400" dirty="0">
                <a:solidFill>
                  <a:srgbClr val="003192"/>
                </a:solidFill>
              </a:rPr>
            </a:br>
            <a:r>
              <a:rPr lang="en-GB" sz="2400" dirty="0"/>
              <a:t>Slide Shows</a:t>
            </a:r>
            <a:br>
              <a:rPr lang="en-GB" sz="2400" dirty="0"/>
            </a:br>
            <a:r>
              <a:rPr lang="en-GB" sz="2400" dirty="0">
                <a:solidFill>
                  <a:srgbClr val="0070C0"/>
                </a:solidFill>
              </a:rPr>
              <a:t>Exercise 36</a:t>
            </a:r>
            <a:br>
              <a:rPr lang="en-GB" sz="2400" dirty="0">
                <a:solidFill>
                  <a:srgbClr val="003192"/>
                </a:solidFill>
              </a:rPr>
            </a:br>
            <a:r>
              <a:rPr lang="en-GB" sz="2400" dirty="0"/>
              <a:t>Applying Transitions</a:t>
            </a:r>
            <a:br>
              <a:rPr lang="en-GB" sz="2200" dirty="0"/>
            </a:br>
            <a:endParaRPr lang="en-GB" dirty="0"/>
          </a:p>
        </p:txBody>
      </p:sp>
      <p:sp>
        <p:nvSpPr>
          <p:cNvPr id="11" name="Text Placeholder 3"/>
          <p:cNvSpPr txBox="1">
            <a:spLocks/>
          </p:cNvSpPr>
          <p:nvPr/>
        </p:nvSpPr>
        <p:spPr>
          <a:xfrm>
            <a:off x="251520" y="1916832"/>
            <a:ext cx="2736304" cy="3456384"/>
          </a:xfrm>
          <a:prstGeom prst="rect">
            <a:avLst/>
          </a:prstGeom>
          <a:effectLst>
            <a:outerShdw blurRad="50800" dist="38100" dir="16200000" rotWithShape="0">
              <a:prstClr val="black">
                <a:alpha val="40000"/>
              </a:prstClr>
            </a:outerShdw>
          </a:effectLst>
        </p:spPr>
        <p:txBody>
          <a:bodyPr vert="horz" lIns="91440" tIns="45720" rIns="91440" bIns="45720" rtlCol="0">
            <a:normAutofit lnSpcReduction="10000"/>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Transition “Glitter” applied to All Slides within the Custom Quiz Show Presentation from the Transitions Tab’s Transition To This Slide Section, then a duration of 5 Seconds from the Duration Selection, then a time delay of 5 seconds after each Slide using the After Selection within the Advance Slide Section, then Apply To All Button within the Timing Section to Run Slide Show automatically using the </a:t>
            </a:r>
            <a:r>
              <a:rPr lang="en-GB" dirty="0" err="1"/>
              <a:t>F5</a:t>
            </a:r>
            <a:r>
              <a:rPr lang="en-GB" dirty="0"/>
              <a:t> Function Key as shown on the next Slide.</a:t>
            </a:r>
          </a:p>
        </p:txBody>
      </p:sp>
      <p:pic>
        <p:nvPicPr>
          <p:cNvPr id="8" name="Picture 7"/>
          <p:cNvPicPr>
            <a:picLocks/>
          </p:cNvPicPr>
          <p:nvPr/>
        </p:nvPicPr>
        <p:blipFill>
          <a:blip r:embed="rId6"/>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3878980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5, Slide Shows, Exercise 36, Applying Transition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5" action="ppaction://hlinksldjump" tooltip="Section 5, Slide Shows, Exercise 38, Slide Show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5</a:t>
            </a:r>
            <a:br>
              <a:rPr lang="en-GB" sz="2400" dirty="0">
                <a:solidFill>
                  <a:srgbClr val="003192"/>
                </a:solidFill>
              </a:rPr>
            </a:br>
            <a:r>
              <a:rPr lang="en-GB" sz="2400" dirty="0"/>
              <a:t>Slide Shows</a:t>
            </a:r>
            <a:br>
              <a:rPr lang="en-GB" sz="2400" dirty="0"/>
            </a:br>
            <a:r>
              <a:rPr lang="en-GB" sz="2400" dirty="0">
                <a:solidFill>
                  <a:srgbClr val="0070C0"/>
                </a:solidFill>
              </a:rPr>
              <a:t>Exercise 37</a:t>
            </a:r>
            <a:br>
              <a:rPr lang="en-GB" sz="2400" dirty="0">
                <a:solidFill>
                  <a:srgbClr val="003192"/>
                </a:solidFill>
              </a:rPr>
            </a:br>
            <a:r>
              <a:rPr lang="en-GB" sz="2400" dirty="0"/>
              <a:t>Applying Timings</a:t>
            </a:r>
            <a:br>
              <a:rPr lang="en-GB" sz="2200" dirty="0"/>
            </a:br>
            <a:endParaRPr lang="en-GB" dirty="0"/>
          </a:p>
        </p:txBody>
      </p:sp>
      <p:sp>
        <p:nvSpPr>
          <p:cNvPr id="11" name="Text Placeholder 3"/>
          <p:cNvSpPr txBox="1">
            <a:spLocks/>
          </p:cNvSpPr>
          <p:nvPr/>
        </p:nvSpPr>
        <p:spPr>
          <a:xfrm>
            <a:off x="251520" y="1916832"/>
            <a:ext cx="2736304" cy="2777832"/>
          </a:xfrm>
          <a:prstGeom prst="rect">
            <a:avLst/>
          </a:prstGeom>
          <a:effectLst>
            <a:outerShdw blurRad="50800" dist="38100" dir="16200000" rotWithShape="0">
              <a:prstClr val="black">
                <a:alpha val="40000"/>
              </a:prstClr>
            </a:outerShdw>
          </a:effectLst>
        </p:spPr>
        <p:txBody>
          <a:bodyPr vert="horz" lIns="91440" tIns="45720" rIns="91440" bIns="45720" rtlCol="0">
            <a:normAutofit lnSpcReduction="10000"/>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Looped Slide Show Timings applied to the Custom Quiz Show Presentation from the Slide Show Tab’s Rehearse Timings Button, then Browse At A Kiosk (Full Screen) Selection from the Set Up Slide Show Button from the Set Up Section to Run Slide Show automatically using the </a:t>
            </a:r>
            <a:r>
              <a:rPr lang="en-GB" dirty="0" err="1"/>
              <a:t>F5</a:t>
            </a:r>
            <a:r>
              <a:rPr lang="en-GB" dirty="0"/>
              <a:t> Function Key and then the Full Screen Function from the Status Bar Menu.</a:t>
            </a:r>
          </a:p>
        </p:txBody>
      </p:sp>
      <p:sp>
        <p:nvSpPr>
          <p:cNvPr id="7" name="Curved Down Arrow 6">
            <a:hlinkClick r:id="rId6" tooltip="Custom Quiz Show's Transitions &amp; Timings"/>
          </p:cNvPr>
          <p:cNvSpPr/>
          <p:nvPr/>
        </p:nvSpPr>
        <p:spPr>
          <a:xfrm>
            <a:off x="920326" y="4725144"/>
            <a:ext cx="1080120" cy="720080"/>
          </a:xfrm>
          <a:prstGeom prst="curvedDownArrow">
            <a:avLst/>
          </a:prstGeom>
          <a:solidFill>
            <a:srgbClr val="FF0000">
              <a:alpha val="72000"/>
            </a:srgbClr>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ctr"/>
            <a:r>
              <a:rPr lang="en-GB" sz="1400" dirty="0">
                <a:solidFill>
                  <a:schemeClr val="bg1"/>
                </a:solidFill>
                <a:effectLst>
                  <a:outerShdw blurRad="38100" dist="38100" dir="2700000" algn="tl">
                    <a:srgbClr val="000000">
                      <a:alpha val="43137"/>
                    </a:srgbClr>
                  </a:outerShdw>
                </a:effectLst>
                <a:latin typeface="Monotype Corsiva" panose="03010101010201010101" pitchFamily="66" charset="0"/>
              </a:rPr>
              <a:t>Custom Quiz Show</a:t>
            </a:r>
          </a:p>
        </p:txBody>
      </p:sp>
      <p:pic>
        <p:nvPicPr>
          <p:cNvPr id="12" name="Picture 11"/>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4195347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3" action="ppaction://hlinksldjump" tooltip="Section 5, Slide Shows, Exercise 37, Applying Timings"/>
          </p:cNvPr>
          <p:cNvSpPr/>
          <p:nvPr/>
        </p:nvSpPr>
        <p:spPr>
          <a:xfrm rot="10800000">
            <a:off x="544376" y="6237314"/>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6" action="ppaction://hlinksldjump" tooltip="Section 5, Slide Shows, Evidence Assessment 14"/>
          </p:cNvPr>
          <p:cNvSpPr/>
          <p:nvPr/>
        </p:nvSpPr>
        <p:spPr>
          <a:xfrm>
            <a:off x="1691680" y="6237314"/>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12"/>
          <p:cNvSpPr>
            <a:spLocks noGrp="1"/>
          </p:cNvSpPr>
          <p:nvPr>
            <p:ph type="title" idx="4294967295"/>
          </p:nvPr>
        </p:nvSpPr>
        <p:spPr>
          <a:xfrm>
            <a:off x="0" y="476250"/>
            <a:ext cx="2947988" cy="1800225"/>
          </a:xfrm>
        </p:spPr>
        <p:txBody>
          <a:bodyPr>
            <a:normAutofit fontScale="90000"/>
          </a:bodyPr>
          <a:lstStyle/>
          <a:p>
            <a:r>
              <a:rPr lang="en-GB" sz="2400" dirty="0">
                <a:solidFill>
                  <a:srgbClr val="003192"/>
                </a:solidFill>
              </a:rPr>
              <a:t>Section 5</a:t>
            </a:r>
            <a:br>
              <a:rPr lang="en-GB" sz="2400" dirty="0">
                <a:solidFill>
                  <a:srgbClr val="003192"/>
                </a:solidFill>
              </a:rPr>
            </a:br>
            <a:r>
              <a:rPr lang="en-GB" sz="2400" dirty="0"/>
              <a:t>Slide Shows</a:t>
            </a:r>
            <a:br>
              <a:rPr lang="en-GB" sz="2400" dirty="0"/>
            </a:br>
            <a:r>
              <a:rPr lang="en-GB" sz="2400" dirty="0">
                <a:solidFill>
                  <a:srgbClr val="0070C0"/>
                </a:solidFill>
              </a:rPr>
              <a:t>Exercise 38</a:t>
            </a:r>
            <a:br>
              <a:rPr lang="en-GB" sz="2400" dirty="0">
                <a:solidFill>
                  <a:srgbClr val="003192"/>
                </a:solidFill>
              </a:rPr>
            </a:br>
            <a:r>
              <a:rPr lang="en-GB" sz="2400" dirty="0"/>
              <a:t>Slide Shows</a:t>
            </a:r>
            <a:br>
              <a:rPr lang="en-GB" sz="2200" dirty="0"/>
            </a:br>
            <a:endParaRPr lang="en-GB" dirty="0"/>
          </a:p>
        </p:txBody>
      </p:sp>
      <p:sp>
        <p:nvSpPr>
          <p:cNvPr id="11" name="Text Placeholder 3"/>
          <p:cNvSpPr txBox="1">
            <a:spLocks/>
          </p:cNvSpPr>
          <p:nvPr/>
        </p:nvSpPr>
        <p:spPr>
          <a:xfrm>
            <a:off x="251520" y="1916833"/>
            <a:ext cx="2876392" cy="3744417"/>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Manual Slide Show Timings applied to the </a:t>
            </a:r>
            <a:r>
              <a:rPr lang="en-GB" dirty="0" err="1"/>
              <a:t>Holidays2</a:t>
            </a:r>
            <a:r>
              <a:rPr lang="en-GB" dirty="0"/>
              <a:t> Presentation from the Slide Show Tab’s Set Up Slide Show Button, then Presented By A Speaker (Full  Screen) Selection within the Show Type Section, then the Manually Selection within the Advance Slides Section within the Set Up Show Dialog Box, then Show Media Controls Selection within the Set Up Section to Run Slide Show using the </a:t>
            </a:r>
            <a:r>
              <a:rPr lang="en-GB" dirty="0" err="1"/>
              <a:t>F5</a:t>
            </a:r>
            <a:r>
              <a:rPr lang="en-GB" dirty="0"/>
              <a:t> Function Key, or by Clicking the Picture below.</a:t>
            </a:r>
          </a:p>
        </p:txBody>
      </p:sp>
      <p:pic>
        <p:nvPicPr>
          <p:cNvPr id="7" name="Picture 6"/>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pic>
        <p:nvPicPr>
          <p:cNvPr id="9" name="Picture 8" descr="Marcello in the real world by Francisco S. Stork Marcelo Sandoval is ...">
            <a:hlinkClick r:id="rId8" tooltip="Animations, Timings, Sounds &amp; Video"/>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4489" t="6923" r="5737" b="6542"/>
          <a:stretch/>
        </p:blipFill>
        <p:spPr>
          <a:xfrm>
            <a:off x="827586" y="5157194"/>
            <a:ext cx="1128349" cy="1140405"/>
          </a:xfrm>
          <a:prstGeom prst="rect">
            <a:avLst/>
          </a:prstGeom>
        </p:spPr>
      </p:pic>
    </p:spTree>
    <p:extLst>
      <p:ext uri="{BB962C8B-B14F-4D97-AF65-F5344CB8AC3E}">
        <p14:creationId xmlns:p14="http://schemas.microsoft.com/office/powerpoint/2010/main" val="15849644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3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5, Slide Shows, Exercise 38, Slide Show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5, Slide Shows, Evidence Assessment 14a"/>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5</a:t>
            </a:r>
            <a:br>
              <a:rPr lang="en-GB" sz="2200" dirty="0"/>
            </a:br>
            <a:r>
              <a:rPr lang="en-GB" sz="2200" dirty="0"/>
              <a:t>Slide Shows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14</a:t>
            </a:r>
          </a:p>
        </p:txBody>
      </p:sp>
      <p:sp>
        <p:nvSpPr>
          <p:cNvPr id="21" name="Text Placeholder 3"/>
          <p:cNvSpPr>
            <a:spLocks noGrp="1"/>
          </p:cNvSpPr>
          <p:nvPr>
            <p:ph type="body" sz="half" idx="2"/>
          </p:nvPr>
        </p:nvSpPr>
        <p:spPr>
          <a:xfrm>
            <a:off x="251520" y="1916833"/>
            <a:ext cx="2808312" cy="3456385"/>
          </a:xfrm>
          <a:effectLst>
            <a:outerShdw blurRad="50800" dist="38100" dir="16200000" rotWithShape="0">
              <a:prstClr val="black">
                <a:alpha val="40000"/>
              </a:prstClr>
            </a:outerShdw>
          </a:effectLst>
        </p:spPr>
        <p:txBody>
          <a:bodyPr vert="horz" lIns="91440" tIns="45720" rIns="91440" bIns="45720" rtlCol="0">
            <a:normAutofit/>
          </a:bodyPr>
          <a:lstStyle/>
          <a:p>
            <a:r>
              <a:rPr lang="en-GB" dirty="0"/>
              <a:t>Screen Print Evidence for </a:t>
            </a:r>
            <a:r>
              <a:rPr lang="en-GB" dirty="0" err="1"/>
              <a:t>1g</a:t>
            </a:r>
            <a:r>
              <a:rPr lang="en-GB" dirty="0"/>
              <a:t> Objective of the Evidence Checklist:</a:t>
            </a:r>
          </a:p>
          <a:p>
            <a:r>
              <a:rPr lang="en-GB" dirty="0"/>
              <a:t>3 Slides Inserted from the General Information Presentation to the High Close FE College Presentation from the Home Tab’s New Slide Button within the Slides Section, then the Reuse Slides Selection and Browse Button’s Browse File Selection within the Reuse Slides Task Pane with Keep Source Formatting Un-Ticked.</a:t>
            </a:r>
          </a:p>
          <a:p>
            <a:endParaRPr lang="en-GB" dirty="0"/>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6" action="ppaction://hlinksldjump" tooltip="Section 5, Assessment Checklist 1"/>
              </a:rPr>
              <a:t>Assessment</a:t>
            </a:r>
          </a:p>
          <a:p>
            <a:pPr algn="ctr"/>
            <a:r>
              <a:rPr lang="en-GB" sz="1200" dirty="0">
                <a:solidFill>
                  <a:prstClr val="black"/>
                </a:solidFill>
                <a:latin typeface="Monotype Corsiva" panose="03010101010201010101" pitchFamily="66" charset="0"/>
                <a:hlinkClick r:id="rId6" action="ppaction://hlinksldjump" tooltip="Section 5, Assessment Checklist 1"/>
              </a:rPr>
              <a:t>Checklist</a:t>
            </a:r>
            <a:endParaRPr lang="en-GB" sz="1200" dirty="0">
              <a:solidFill>
                <a:prstClr val="black"/>
              </a:solidFill>
              <a:latin typeface="Monotype Corsiva" panose="03010101010201010101" pitchFamily="66" charset="0"/>
            </a:endParaRPr>
          </a:p>
        </p:txBody>
      </p:sp>
      <p:pic>
        <p:nvPicPr>
          <p:cNvPr id="5" name="Picture 4"/>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704653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5, Slide Shows, Evidence Assessment 14"/>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5, Slide Shows, Evidence Assessment 15"/>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5</a:t>
            </a:r>
            <a:br>
              <a:rPr lang="en-GB" sz="2200" dirty="0"/>
            </a:br>
            <a:r>
              <a:rPr lang="en-GB" sz="2200" dirty="0"/>
              <a:t>Slide Shows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a:t>
            </a:r>
            <a:r>
              <a:rPr lang="en-GB" sz="2200" dirty="0" err="1">
                <a:solidFill>
                  <a:srgbClr val="7030A0"/>
                </a:solidFill>
              </a:rPr>
              <a:t>14a</a:t>
            </a:r>
            <a:endParaRPr lang="en-GB" sz="2200" dirty="0">
              <a:solidFill>
                <a:srgbClr val="7030A0"/>
              </a:solidFill>
            </a:endParaRPr>
          </a:p>
        </p:txBody>
      </p:sp>
      <p:sp>
        <p:nvSpPr>
          <p:cNvPr id="21" name="Text Placeholder 3"/>
          <p:cNvSpPr>
            <a:spLocks noGrp="1"/>
          </p:cNvSpPr>
          <p:nvPr>
            <p:ph type="body" sz="half" idx="2"/>
          </p:nvPr>
        </p:nvSpPr>
        <p:spPr>
          <a:xfrm>
            <a:off x="251520" y="1916833"/>
            <a:ext cx="2808312" cy="3456385"/>
          </a:xfrm>
          <a:effectLst>
            <a:outerShdw blurRad="50800" dist="38100" dir="16200000" rotWithShape="0">
              <a:prstClr val="black">
                <a:alpha val="40000"/>
              </a:prstClr>
            </a:outerShdw>
          </a:effectLst>
        </p:spPr>
        <p:txBody>
          <a:bodyPr vert="horz" lIns="91440" tIns="45720" rIns="91440" bIns="45720" rtlCol="0">
            <a:normAutofit/>
          </a:bodyPr>
          <a:lstStyle/>
          <a:p>
            <a:r>
              <a:rPr lang="en-GB" dirty="0"/>
              <a:t>Screen Print Evidence for </a:t>
            </a:r>
            <a:r>
              <a:rPr lang="en-GB" dirty="0" err="1"/>
              <a:t>1a</a:t>
            </a:r>
            <a:r>
              <a:rPr lang="en-GB" dirty="0"/>
              <a:t> Objective of the Evidence Checklist:</a:t>
            </a:r>
          </a:p>
          <a:p>
            <a:r>
              <a:rPr lang="en-GB" dirty="0"/>
              <a:t>18 Slides from the High Close FE College Presentation, which have had various functions applied, i.e. Insertion of Organisation Chart, Table, Column Chart, Video File, Sound File, Animations, Sounds, Timings, Pictures, Action Buttons, Hyperlinks, etc. </a:t>
            </a:r>
          </a:p>
          <a:p>
            <a:endParaRPr lang="en-GB" dirty="0"/>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6" action="ppaction://hlinksldjump" tooltip="Section 5, Assessment Checklist 1"/>
              </a:rPr>
              <a:t>Assessment</a:t>
            </a:r>
          </a:p>
          <a:p>
            <a:pPr algn="ctr"/>
            <a:r>
              <a:rPr lang="en-GB" sz="1200" dirty="0">
                <a:solidFill>
                  <a:prstClr val="black"/>
                </a:solidFill>
                <a:latin typeface="Monotype Corsiva" panose="03010101010201010101" pitchFamily="66" charset="0"/>
                <a:hlinkClick r:id="rId6" action="ppaction://hlinksldjump" tooltip="Section 5, Assessment Checklist 1"/>
              </a:rPr>
              <a:t>Checklist</a:t>
            </a:r>
            <a:endParaRPr lang="en-GB" sz="1200" dirty="0">
              <a:solidFill>
                <a:prstClr val="black"/>
              </a:solidFill>
              <a:latin typeface="Monotype Corsiva" panose="03010101010201010101" pitchFamily="66" charset="0"/>
            </a:endParaRPr>
          </a:p>
        </p:txBody>
      </p:sp>
      <p:pic>
        <p:nvPicPr>
          <p:cNvPr id="2" name="Picture 1"/>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1062039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5, Slide Shows, Evidence Assessment 14a"/>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5, Slide Shows, Evidence Assessment 15a"/>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5</a:t>
            </a:r>
            <a:br>
              <a:rPr lang="en-GB" sz="2200" dirty="0"/>
            </a:br>
            <a:r>
              <a:rPr lang="en-GB" sz="2200" dirty="0"/>
              <a:t>Slide Shows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15</a:t>
            </a:r>
          </a:p>
        </p:txBody>
      </p:sp>
      <p:sp>
        <p:nvSpPr>
          <p:cNvPr id="21" name="Text Placeholder 3"/>
          <p:cNvSpPr>
            <a:spLocks noGrp="1"/>
          </p:cNvSpPr>
          <p:nvPr>
            <p:ph type="body" sz="half" idx="2"/>
          </p:nvPr>
        </p:nvSpPr>
        <p:spPr>
          <a:xfrm>
            <a:off x="251520" y="1916833"/>
            <a:ext cx="2808312" cy="3456385"/>
          </a:xfrm>
          <a:effectLst>
            <a:outerShdw blurRad="50800" dist="38100" dir="16200000" rotWithShape="0">
              <a:prstClr val="black">
                <a:alpha val="40000"/>
              </a:prstClr>
            </a:outerShdw>
          </a:effectLst>
        </p:spPr>
        <p:txBody>
          <a:bodyPr vert="horz" lIns="91440" tIns="45720" rIns="91440" bIns="45720" rtlCol="0">
            <a:normAutofit lnSpcReduction="10000"/>
          </a:bodyPr>
          <a:lstStyle/>
          <a:p>
            <a:r>
              <a:rPr lang="en-GB" dirty="0"/>
              <a:t>Screen Print Evidence for </a:t>
            </a:r>
            <a:r>
              <a:rPr lang="en-GB" dirty="0" err="1"/>
              <a:t>1b</a:t>
            </a:r>
            <a:r>
              <a:rPr lang="en-GB" dirty="0"/>
              <a:t> &amp; </a:t>
            </a:r>
            <a:r>
              <a:rPr lang="en-GB" dirty="0" err="1"/>
              <a:t>1f</a:t>
            </a:r>
            <a:r>
              <a:rPr lang="en-GB" dirty="0"/>
              <a:t> Objectives of the Evidence Checklist:</a:t>
            </a:r>
          </a:p>
          <a:p>
            <a:r>
              <a:rPr lang="en-GB" dirty="0"/>
              <a:t>Custom Slide Show “Brief” applied to the High Close FE College Presentation from the Slide Show Tab’s Custom Slide Show Button, then the Custom Slide Show Dialog Box, then the New Button, then select the Slides within the Slides In Presentation Selection within the Define Custom Show Dialog Box within the Start Slide Show Section, then Run as displayed within the next Slide.</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6" action="ppaction://hlinksldjump" tooltip="Section 5, Assessment Checklist 1"/>
              </a:rPr>
              <a:t>Assessment</a:t>
            </a:r>
          </a:p>
          <a:p>
            <a:pPr algn="ctr"/>
            <a:r>
              <a:rPr lang="en-GB" sz="1200" dirty="0">
                <a:solidFill>
                  <a:prstClr val="black"/>
                </a:solidFill>
                <a:latin typeface="Monotype Corsiva" panose="03010101010201010101" pitchFamily="66" charset="0"/>
                <a:hlinkClick r:id="rId6" action="ppaction://hlinksldjump" tooltip="Section 5, Assessment Checklist 1"/>
              </a:rPr>
              <a:t>Checklist</a:t>
            </a:r>
            <a:endParaRPr lang="en-GB" sz="1200" dirty="0">
              <a:solidFill>
                <a:prstClr val="black"/>
              </a:solidFill>
              <a:latin typeface="Monotype Corsiva" panose="03010101010201010101" pitchFamily="66" charset="0"/>
            </a:endParaRPr>
          </a:p>
        </p:txBody>
      </p:sp>
      <p:pic>
        <p:nvPicPr>
          <p:cNvPr id="2" name="Picture 1"/>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4108959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5, Slide Shows, Evidence Assessment 15"/>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5, Slide Shows, Evidence Assessment 16"/>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5</a:t>
            </a:r>
            <a:br>
              <a:rPr lang="en-GB" sz="2200" dirty="0"/>
            </a:br>
            <a:r>
              <a:rPr lang="en-GB" sz="2200" dirty="0"/>
              <a:t>Slide Shows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a:t>
            </a:r>
            <a:r>
              <a:rPr lang="en-GB" sz="2200" dirty="0" err="1">
                <a:solidFill>
                  <a:srgbClr val="7030A0"/>
                </a:solidFill>
              </a:rPr>
              <a:t>15a</a:t>
            </a:r>
            <a:endParaRPr lang="en-GB" sz="2200" dirty="0">
              <a:solidFill>
                <a:srgbClr val="7030A0"/>
              </a:solidFill>
            </a:endParaRPr>
          </a:p>
        </p:txBody>
      </p:sp>
      <p:sp>
        <p:nvSpPr>
          <p:cNvPr id="21" name="Text Placeholder 3"/>
          <p:cNvSpPr>
            <a:spLocks noGrp="1"/>
          </p:cNvSpPr>
          <p:nvPr>
            <p:ph type="body" sz="half" idx="2"/>
          </p:nvPr>
        </p:nvSpPr>
        <p:spPr>
          <a:xfrm>
            <a:off x="251520" y="1916833"/>
            <a:ext cx="2808312" cy="3456385"/>
          </a:xfrm>
          <a:effectLst>
            <a:outerShdw blurRad="50800" dist="38100" dir="16200000" rotWithShape="0">
              <a:prstClr val="black">
                <a:alpha val="40000"/>
              </a:prstClr>
            </a:outerShdw>
          </a:effectLst>
        </p:spPr>
        <p:txBody>
          <a:bodyPr vert="horz" lIns="91440" tIns="45720" rIns="91440" bIns="45720" rtlCol="0">
            <a:normAutofit/>
          </a:bodyPr>
          <a:lstStyle/>
          <a:p>
            <a:r>
              <a:rPr lang="en-GB" dirty="0"/>
              <a:t>Screen Print Evidence for </a:t>
            </a:r>
            <a:r>
              <a:rPr lang="en-GB" dirty="0" err="1"/>
              <a:t>1b</a:t>
            </a:r>
            <a:r>
              <a:rPr lang="en-GB" dirty="0"/>
              <a:t> &amp; </a:t>
            </a:r>
            <a:r>
              <a:rPr lang="en-GB" dirty="0" err="1"/>
              <a:t>1f</a:t>
            </a:r>
            <a:r>
              <a:rPr lang="en-GB" dirty="0"/>
              <a:t> Objectives of the Evidence Checklist:</a:t>
            </a:r>
          </a:p>
          <a:p>
            <a:r>
              <a:rPr lang="en-GB" dirty="0"/>
              <a:t>Custom Slide Show “Brief” Run from within the High Close FE College Presentation from the Slide Show Tab’s Custom Slide Show Button within the Start Slide Show Section. </a:t>
            </a:r>
          </a:p>
          <a:p>
            <a:r>
              <a:rPr lang="en-GB" dirty="0"/>
              <a:t>Custom Slide Show “Brief” applied within the previous Slide.</a:t>
            </a:r>
          </a:p>
          <a:p>
            <a:endParaRPr lang="en-GB" dirty="0"/>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6" action="ppaction://hlinksldjump" tooltip="Section 5, Assessment Checklist 1"/>
              </a:rPr>
              <a:t>Assessment</a:t>
            </a:r>
          </a:p>
          <a:p>
            <a:pPr algn="ctr"/>
            <a:r>
              <a:rPr lang="en-GB" sz="1200" dirty="0">
                <a:solidFill>
                  <a:prstClr val="black"/>
                </a:solidFill>
                <a:latin typeface="Monotype Corsiva" panose="03010101010201010101" pitchFamily="66" charset="0"/>
                <a:hlinkClick r:id="rId6" action="ppaction://hlinksldjump" tooltip="Section 5, Assessment Checklist 1"/>
              </a:rPr>
              <a:t>Checklist</a:t>
            </a:r>
            <a:endParaRPr lang="en-GB" sz="1200" dirty="0">
              <a:solidFill>
                <a:prstClr val="black"/>
              </a:solidFill>
              <a:latin typeface="Monotype Corsiva" panose="03010101010201010101" pitchFamily="66" charset="0"/>
            </a:endParaRPr>
          </a:p>
        </p:txBody>
      </p:sp>
      <p:sp>
        <p:nvSpPr>
          <p:cNvPr id="19" name="Vertical Scroll 18">
            <a:hlinkClick r:id="rId7" tooltip="Custom Slide Show &quot;Brief&quot;"/>
          </p:cNvPr>
          <p:cNvSpPr/>
          <p:nvPr/>
        </p:nvSpPr>
        <p:spPr>
          <a:xfrm>
            <a:off x="2124265" y="5114584"/>
            <a:ext cx="862921" cy="834696"/>
          </a:xfrm>
          <a:prstGeom prst="verticalScroll">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lIns="36000" tIns="72000" rIns="108000" rtlCol="0" anchor="ctr"/>
          <a:lstStyle/>
          <a:p>
            <a:pPr algn="ctr"/>
            <a:r>
              <a:rPr lang="en-GB" sz="1200" dirty="0">
                <a:solidFill>
                  <a:srgbClr val="FF0000"/>
                </a:solidFill>
                <a:effectLst>
                  <a:outerShdw blurRad="38100" dist="38100" dir="2700000" algn="tl">
                    <a:srgbClr val="000000">
                      <a:alpha val="43137"/>
                    </a:srgbClr>
                  </a:outerShdw>
                </a:effectLst>
                <a:latin typeface="Monotype Corsiva" panose="03010101010201010101" pitchFamily="66" charset="0"/>
              </a:rPr>
              <a:t>Custom Slide Show “Brief”</a:t>
            </a:r>
          </a:p>
        </p:txBody>
      </p:sp>
      <p:pic>
        <p:nvPicPr>
          <p:cNvPr id="11" name="Picture 10"/>
          <p:cNvPicPr>
            <a:picLocks/>
          </p:cNvPicPr>
          <p:nvPr/>
        </p:nvPicPr>
        <p:blipFill rotWithShape="1">
          <a:blip r:embed="rId9"/>
          <a:srcRect l="27636" t="21635" r="3786" b="7577"/>
          <a:stretch/>
        </p:blipFill>
        <p:spPr>
          <a:xfrm>
            <a:off x="6156496" y="2385120"/>
            <a:ext cx="2880000" cy="2124000"/>
          </a:xfrm>
          <a:prstGeom prst="rect">
            <a:avLst/>
          </a:prstGeom>
          <a:ln w="28575">
            <a:solidFill>
              <a:schemeClr val="tx2">
                <a:lumMod val="20000"/>
                <a:lumOff val="80000"/>
              </a:schemeClr>
            </a:solidFill>
            <a:prstDash val="sysDot"/>
          </a:ln>
          <a:effectLst>
            <a:glow rad="101600">
              <a:schemeClr val="accent1">
                <a:satMod val="175000"/>
                <a:alpha val="40000"/>
              </a:schemeClr>
            </a:glow>
            <a:outerShdw blurRad="292100" dist="139700" dir="2700000" algn="tl" rotWithShape="0">
              <a:srgbClr val="333333">
                <a:alpha val="65000"/>
              </a:srgbClr>
            </a:outerShdw>
          </a:effectLst>
        </p:spPr>
      </p:pic>
      <p:pic>
        <p:nvPicPr>
          <p:cNvPr id="4" name="Picture 3"/>
          <p:cNvPicPr>
            <a:picLocks/>
          </p:cNvPicPr>
          <p:nvPr/>
        </p:nvPicPr>
        <p:blipFill rotWithShape="1">
          <a:blip r:embed="rId10"/>
          <a:srcRect l="28185" t="20492" r="4081" b="10800"/>
          <a:stretch/>
        </p:blipFill>
        <p:spPr>
          <a:xfrm>
            <a:off x="6156496" y="4617368"/>
            <a:ext cx="2880000" cy="2124000"/>
          </a:xfrm>
          <a:prstGeom prst="rect">
            <a:avLst/>
          </a:prstGeom>
          <a:ln w="28575">
            <a:solidFill>
              <a:schemeClr val="tx2">
                <a:lumMod val="20000"/>
                <a:lumOff val="80000"/>
              </a:schemeClr>
            </a:solidFill>
            <a:prstDash val="sysDot"/>
          </a:ln>
          <a:effectLst>
            <a:glow rad="101600">
              <a:schemeClr val="accent1">
                <a:satMod val="175000"/>
                <a:alpha val="40000"/>
              </a:schemeClr>
            </a:glow>
            <a:outerShdw blurRad="292100" dist="139700" dir="2700000" algn="tl" rotWithShape="0">
              <a:srgbClr val="333333">
                <a:alpha val="65000"/>
              </a:srgbClr>
            </a:outerShdw>
          </a:effectLst>
        </p:spPr>
      </p:pic>
      <p:pic>
        <p:nvPicPr>
          <p:cNvPr id="24" name="Picture 23"/>
          <p:cNvPicPr>
            <a:picLocks/>
          </p:cNvPicPr>
          <p:nvPr/>
        </p:nvPicPr>
        <p:blipFill rotWithShape="1">
          <a:blip r:embed="rId11"/>
          <a:srcRect l="27632" t="21163" r="3754" b="7301"/>
          <a:stretch/>
        </p:blipFill>
        <p:spPr>
          <a:xfrm>
            <a:off x="3131840" y="4617368"/>
            <a:ext cx="2880000" cy="2124000"/>
          </a:xfrm>
          <a:prstGeom prst="rect">
            <a:avLst/>
          </a:prstGeom>
          <a:ln w="28575">
            <a:solidFill>
              <a:schemeClr val="tx2">
                <a:lumMod val="20000"/>
                <a:lumOff val="80000"/>
              </a:schemeClr>
            </a:solidFill>
            <a:prstDash val="sysDot"/>
          </a:ln>
          <a:effectLst>
            <a:glow rad="101600">
              <a:schemeClr val="accent1">
                <a:satMod val="175000"/>
                <a:alpha val="40000"/>
              </a:schemeClr>
            </a:glow>
            <a:outerShdw blurRad="292100" dist="139700" dir="2700000" algn="tl" rotWithShape="0">
              <a:srgbClr val="333333">
                <a:alpha val="65000"/>
              </a:srgbClr>
            </a:outerShdw>
          </a:effectLst>
        </p:spPr>
      </p:pic>
      <p:pic>
        <p:nvPicPr>
          <p:cNvPr id="5" name="Picture 4"/>
          <p:cNvPicPr>
            <a:picLocks/>
          </p:cNvPicPr>
          <p:nvPr/>
        </p:nvPicPr>
        <p:blipFill rotWithShape="1">
          <a:blip r:embed="rId12"/>
          <a:srcRect l="8640" t="5313" r="3411" b="3742"/>
          <a:stretch/>
        </p:blipFill>
        <p:spPr>
          <a:xfrm>
            <a:off x="3131840" y="116880"/>
            <a:ext cx="2880000" cy="2124000"/>
          </a:xfrm>
          <a:prstGeom prst="rect">
            <a:avLst/>
          </a:prstGeom>
          <a:ln w="28575">
            <a:solidFill>
              <a:schemeClr val="tx2">
                <a:lumMod val="20000"/>
                <a:lumOff val="80000"/>
              </a:schemeClr>
            </a:solidFill>
            <a:prstDash val="sysDot"/>
          </a:ln>
          <a:effectLst>
            <a:glow rad="101600">
              <a:schemeClr val="accent1">
                <a:satMod val="175000"/>
                <a:alpha val="40000"/>
              </a:schemeClr>
            </a:glow>
            <a:outerShdw blurRad="292100" dist="139700" dir="2700000" algn="tl" rotWithShape="0">
              <a:srgbClr val="333333">
                <a:alpha val="65000"/>
              </a:srgbClr>
            </a:outerShdw>
          </a:effectLst>
        </p:spPr>
      </p:pic>
      <p:pic>
        <p:nvPicPr>
          <p:cNvPr id="6" name="Picture 5"/>
          <p:cNvPicPr>
            <a:picLocks/>
          </p:cNvPicPr>
          <p:nvPr/>
        </p:nvPicPr>
        <p:blipFill rotWithShape="1">
          <a:blip r:embed="rId13"/>
          <a:srcRect l="8115" t="4988" r="3352" b="7874"/>
          <a:stretch/>
        </p:blipFill>
        <p:spPr>
          <a:xfrm>
            <a:off x="6156496" y="116632"/>
            <a:ext cx="2880000" cy="2124000"/>
          </a:xfrm>
          <a:prstGeom prst="rect">
            <a:avLst/>
          </a:prstGeom>
          <a:ln w="28575">
            <a:solidFill>
              <a:schemeClr val="tx2">
                <a:lumMod val="20000"/>
                <a:lumOff val="80000"/>
              </a:schemeClr>
            </a:solidFill>
            <a:prstDash val="sysDot"/>
          </a:ln>
          <a:effectLst>
            <a:glow rad="101600">
              <a:schemeClr val="accent1">
                <a:satMod val="175000"/>
                <a:alpha val="40000"/>
              </a:schemeClr>
            </a:glow>
            <a:outerShdw blurRad="292100" dist="139700" dir="2700000" algn="tl" rotWithShape="0">
              <a:srgbClr val="333333">
                <a:alpha val="65000"/>
              </a:srgbClr>
            </a:outerShdw>
          </a:effectLst>
        </p:spPr>
      </p:pic>
      <p:pic>
        <p:nvPicPr>
          <p:cNvPr id="9" name="Picture 8"/>
          <p:cNvPicPr>
            <a:picLocks/>
          </p:cNvPicPr>
          <p:nvPr/>
        </p:nvPicPr>
        <p:blipFill rotWithShape="1">
          <a:blip r:embed="rId14"/>
          <a:srcRect l="11215" t="5490" r="3738" b="6916"/>
          <a:stretch/>
        </p:blipFill>
        <p:spPr>
          <a:xfrm>
            <a:off x="3131840" y="2376000"/>
            <a:ext cx="2880000" cy="2124000"/>
          </a:xfrm>
          <a:prstGeom prst="rect">
            <a:avLst/>
          </a:prstGeom>
          <a:ln w="28575">
            <a:solidFill>
              <a:schemeClr val="tx2">
                <a:lumMod val="20000"/>
                <a:lumOff val="80000"/>
              </a:schemeClr>
            </a:solidFill>
            <a:prstDash val="sysDot"/>
          </a:ln>
          <a:effectLst>
            <a:glow rad="101600">
              <a:schemeClr val="accent1">
                <a:satMod val="175000"/>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val="170282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5, Slide Shows, Evidence Assessment 15a"/>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5, Slide Shows, Evidence Assessment 17"/>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5</a:t>
            </a:r>
            <a:br>
              <a:rPr lang="en-GB" sz="2200" dirty="0"/>
            </a:br>
            <a:r>
              <a:rPr lang="en-GB" sz="2200" dirty="0"/>
              <a:t>Slide Shows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16</a:t>
            </a:r>
          </a:p>
        </p:txBody>
      </p:sp>
      <p:sp>
        <p:nvSpPr>
          <p:cNvPr id="21" name="Text Placeholder 3"/>
          <p:cNvSpPr>
            <a:spLocks noGrp="1"/>
          </p:cNvSpPr>
          <p:nvPr>
            <p:ph type="body" sz="half" idx="2"/>
          </p:nvPr>
        </p:nvSpPr>
        <p:spPr>
          <a:xfrm>
            <a:off x="251520" y="1916833"/>
            <a:ext cx="2808312" cy="3456385"/>
          </a:xfrm>
          <a:effectLst>
            <a:outerShdw blurRad="50800" dist="38100" dir="16200000" rotWithShape="0">
              <a:prstClr val="black">
                <a:alpha val="40000"/>
              </a:prstClr>
            </a:outerShdw>
          </a:effectLst>
        </p:spPr>
        <p:txBody>
          <a:bodyPr vert="horz" lIns="91440" tIns="45720" rIns="91440" bIns="45720" rtlCol="0">
            <a:normAutofit lnSpcReduction="10000"/>
          </a:bodyPr>
          <a:lstStyle/>
          <a:p>
            <a:r>
              <a:rPr lang="en-GB" dirty="0"/>
              <a:t>Screen Print Evidence for </a:t>
            </a:r>
            <a:r>
              <a:rPr lang="en-GB" dirty="0" err="1"/>
              <a:t>1d</a:t>
            </a:r>
            <a:r>
              <a:rPr lang="en-GB" dirty="0"/>
              <a:t> and </a:t>
            </a:r>
            <a:r>
              <a:rPr lang="en-GB" dirty="0" err="1"/>
              <a:t>1h</a:t>
            </a:r>
            <a:r>
              <a:rPr lang="en-GB" dirty="0"/>
              <a:t> Objectives of the Evidence Checklist:</a:t>
            </a:r>
          </a:p>
          <a:p>
            <a:r>
              <a:rPr lang="en-GB" dirty="0"/>
              <a:t>Titled Custom Action Button “Business” applied to Slide 13 of the High Close FE College Presentation from the Insert Tab’s Shapes Button, then Linked to Slide 1 of the Business Faculty File from the Hyperlink To Other File Dialog Box within the Hyperlink To Selection within the Action On Click Section within the Actions Settings Dialog Box within the Illustrations Section.</a:t>
            </a:r>
          </a:p>
          <a:p>
            <a:endParaRPr lang="en-GB" dirty="0"/>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6" action="ppaction://hlinksldjump" tooltip="Section 5, Assessment Checklist 1"/>
              </a:rPr>
              <a:t>Assessment</a:t>
            </a:r>
          </a:p>
          <a:p>
            <a:pPr algn="ctr"/>
            <a:r>
              <a:rPr lang="en-GB" sz="1200" dirty="0">
                <a:solidFill>
                  <a:prstClr val="black"/>
                </a:solidFill>
                <a:latin typeface="Monotype Corsiva" panose="03010101010201010101" pitchFamily="66" charset="0"/>
                <a:hlinkClick r:id="rId6" action="ppaction://hlinksldjump" tooltip="Section 5, Assessment Checklist 1"/>
              </a:rPr>
              <a:t>Checklist</a:t>
            </a:r>
            <a:endParaRPr lang="en-GB" sz="1200" dirty="0">
              <a:solidFill>
                <a:prstClr val="black"/>
              </a:solidFill>
              <a:latin typeface="Monotype Corsiva" panose="03010101010201010101" pitchFamily="66" charset="0"/>
            </a:endParaRPr>
          </a:p>
        </p:txBody>
      </p:sp>
      <p:pic>
        <p:nvPicPr>
          <p:cNvPr id="4" name="Picture 3"/>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pic>
        <p:nvPicPr>
          <p:cNvPr id="5" name="Picture 4"/>
          <p:cNvPicPr>
            <a:picLocks/>
          </p:cNvPicPr>
          <p:nvPr/>
        </p:nvPicPr>
        <p:blipFill>
          <a:blip r:embed="rId8"/>
          <a:stretch>
            <a:fillRect/>
          </a:stretch>
        </p:blipFill>
        <p:spPr>
          <a:xfrm>
            <a:off x="6372200" y="1772816"/>
            <a:ext cx="1800000" cy="1440000"/>
          </a:xfrm>
          <a:prstGeom prst="rect">
            <a:avLst/>
          </a:prstGeom>
        </p:spPr>
      </p:pic>
      <p:sp>
        <p:nvSpPr>
          <p:cNvPr id="13" name="Action Button: Custom 12">
            <a:hlinkClick r:id="rId9" action="ppaction://hlinkpres?slideindex=1&amp;slidetitle=High Close FE College" highlightClick="1"/>
          </p:cNvPr>
          <p:cNvSpPr/>
          <p:nvPr/>
        </p:nvSpPr>
        <p:spPr>
          <a:xfrm>
            <a:off x="2010004" y="5229200"/>
            <a:ext cx="913495" cy="288033"/>
          </a:xfrm>
          <a:prstGeom prst="actionButtonBlank">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Monotype Corsiva" panose="03010101010201010101" pitchFamily="66" charset="0"/>
              </a:rPr>
              <a:t>Business</a:t>
            </a:r>
          </a:p>
        </p:txBody>
      </p:sp>
    </p:spTree>
    <p:extLst>
      <p:ext uri="{BB962C8B-B14F-4D97-AF65-F5344CB8AC3E}">
        <p14:creationId xmlns:p14="http://schemas.microsoft.com/office/powerpoint/2010/main" val="3997488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548682"/>
            <a:ext cx="2949178" cy="1514947"/>
          </a:xfrm>
        </p:spPr>
        <p:txBody>
          <a:bodyPr>
            <a:noAutofit/>
          </a:bodyPr>
          <a:lstStyle/>
          <a:p>
            <a:r>
              <a:rPr lang="en-GB" sz="2200" dirty="0">
                <a:solidFill>
                  <a:srgbClr val="003192"/>
                </a:solidFill>
              </a:rPr>
              <a:t>Section 1</a:t>
            </a:r>
            <a:br>
              <a:rPr lang="en-GB" sz="2200" dirty="0"/>
            </a:br>
            <a:r>
              <a:rPr lang="en-GB" sz="2200" dirty="0"/>
              <a:t>Preparation</a:t>
            </a:r>
            <a:br>
              <a:rPr lang="en-GB" sz="2200" dirty="0"/>
            </a:br>
            <a:r>
              <a:rPr lang="en-GB" sz="2200" dirty="0">
                <a:solidFill>
                  <a:srgbClr val="0070C0"/>
                </a:solidFill>
              </a:rPr>
              <a:t>Exercise 4</a:t>
            </a:r>
            <a:br>
              <a:rPr lang="en-GB" sz="2200" dirty="0"/>
            </a:br>
            <a:r>
              <a:rPr lang="en-GB" sz="2200" dirty="0"/>
              <a:t>Line Spacing </a:t>
            </a:r>
            <a:br>
              <a:rPr lang="en-GB" sz="2200" dirty="0"/>
            </a:br>
            <a:r>
              <a:rPr lang="en-GB" sz="2200" dirty="0"/>
              <a:t>&amp; Paragraph Spacing</a:t>
            </a:r>
          </a:p>
        </p:txBody>
      </p:sp>
      <p:sp>
        <p:nvSpPr>
          <p:cNvPr id="4" name="Text Placeholder 3"/>
          <p:cNvSpPr>
            <a:spLocks noGrp="1"/>
          </p:cNvSpPr>
          <p:nvPr>
            <p:ph type="body" sz="half" idx="2"/>
          </p:nvPr>
        </p:nvSpPr>
        <p:spPr>
          <a:xfrm>
            <a:off x="251520" y="2209700"/>
            <a:ext cx="2736304" cy="2155404"/>
          </a:xfrm>
          <a:effectLst>
            <a:outerShdw blurRad="50800" dist="38100" dir="16200000" rotWithShape="0">
              <a:prstClr val="black">
                <a:alpha val="40000"/>
              </a:prstClr>
            </a:outerShdw>
          </a:effectLst>
        </p:spPr>
        <p:txBody>
          <a:bodyPr vert="horz" lIns="91440" tIns="45720" rIns="91440" bIns="45720" rtlCol="0">
            <a:normAutofit lnSpcReduction="10000"/>
          </a:bodyPr>
          <a:lstStyle/>
          <a:p>
            <a:r>
              <a:rPr lang="en-GB" sz="1700" dirty="0"/>
              <a:t>Slide Master</a:t>
            </a:r>
          </a:p>
          <a:p>
            <a:r>
              <a:rPr lang="en-GB" sz="1700" dirty="0"/>
              <a:t>Screen Print Evidence of:</a:t>
            </a:r>
          </a:p>
          <a:p>
            <a:r>
              <a:rPr lang="en-GB" sz="1700" dirty="0"/>
              <a:t>Slide Master Template </a:t>
            </a:r>
            <a:r>
              <a:rPr lang="en-GB" sz="1700" dirty="0" err="1"/>
              <a:t>Exercise1.potx</a:t>
            </a:r>
            <a:r>
              <a:rPr lang="en-GB" sz="1700" dirty="0"/>
              <a:t> Presentation with a Walnut Background, then Line and Paragraph Spacing from the Paragraph Section’s Dialog Box Launcher.</a:t>
            </a:r>
          </a:p>
        </p:txBody>
      </p:sp>
      <p:sp>
        <p:nvSpPr>
          <p:cNvPr id="14" name="Right Arrow 13">
            <a:hlinkClick r:id="rId2" action="ppaction://hlinksldjump" tooltip="Section 1, Preparation, Exercise 3, Bullet Level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1, Preparation, Exercise 5, Layout Master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p:cNvPicPr>
          <p:nvPr/>
        </p:nvPicPr>
        <p:blipFill>
          <a:blip r:embed="rId6"/>
          <a:stretch>
            <a:fillRect/>
          </a:stretch>
        </p:blipFill>
        <p:spPr>
          <a:xfrm>
            <a:off x="3131840" y="189088"/>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3132118621"/>
      </p:ext>
    </p:extLst>
  </p:cSld>
  <p:clrMapOvr>
    <a:masterClrMapping/>
  </p:clrMapOvr>
  <mc:AlternateContent xmlns:mc="http://schemas.openxmlformats.org/markup-compatibility/2006" xmlns:p14="http://schemas.microsoft.com/office/powerpoint/2010/main">
    <mc:Choice Requires="p14">
      <p:transition spd="slow" p14:dur="3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5, Slide Shows, Evidence Assessment 16"/>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5, Slide Shows, Evidence Assessment 18"/>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5</a:t>
            </a:r>
            <a:br>
              <a:rPr lang="en-GB" sz="2200" dirty="0"/>
            </a:br>
            <a:r>
              <a:rPr lang="en-GB" sz="2200" dirty="0"/>
              <a:t>Slide Shows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17</a:t>
            </a:r>
          </a:p>
        </p:txBody>
      </p:sp>
      <p:sp>
        <p:nvSpPr>
          <p:cNvPr id="21" name="Text Placeholder 3"/>
          <p:cNvSpPr>
            <a:spLocks noGrp="1"/>
          </p:cNvSpPr>
          <p:nvPr>
            <p:ph type="body" sz="half" idx="2"/>
          </p:nvPr>
        </p:nvSpPr>
        <p:spPr>
          <a:xfrm>
            <a:off x="251520" y="1916833"/>
            <a:ext cx="2808312" cy="3456385"/>
          </a:xfrm>
          <a:effectLst>
            <a:outerShdw blurRad="50800" dist="38100" dir="16200000" rotWithShape="0">
              <a:prstClr val="black">
                <a:alpha val="40000"/>
              </a:prstClr>
            </a:outerShdw>
          </a:effectLst>
        </p:spPr>
        <p:txBody>
          <a:bodyPr vert="horz" lIns="91440" tIns="45720" rIns="91440" bIns="45720" rtlCol="0">
            <a:normAutofit/>
          </a:bodyPr>
          <a:lstStyle/>
          <a:p>
            <a:r>
              <a:rPr lang="en-GB" dirty="0"/>
              <a:t>Screen Print Evidence for </a:t>
            </a:r>
            <a:r>
              <a:rPr lang="en-GB" dirty="0" err="1"/>
              <a:t>1d</a:t>
            </a:r>
            <a:r>
              <a:rPr lang="en-GB" dirty="0"/>
              <a:t> and </a:t>
            </a:r>
            <a:r>
              <a:rPr lang="en-GB" dirty="0" err="1"/>
              <a:t>1h</a:t>
            </a:r>
            <a:r>
              <a:rPr lang="en-GB" dirty="0"/>
              <a:t> Objectives of the Evidence Checklist:</a:t>
            </a:r>
          </a:p>
          <a:p>
            <a:r>
              <a:rPr lang="en-GB" dirty="0"/>
              <a:t>Titled Custom Action Button “IT” applied to Slide 13 of the High Close FE College Presentation from the Insert Tab’s Shapes Button, then Linked to Slide 1 of the IT Faculty File from the Hyperlink To Other File Dialog Box within the Hyperlink To Selection within the Action On Click Section within the Actions Settings Dialog Box within the Illustrations Section.</a:t>
            </a:r>
          </a:p>
          <a:p>
            <a:endParaRPr lang="en-GB" dirty="0"/>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6" action="ppaction://hlinksldjump" tooltip="Section 5, Assessment Checklist 1"/>
              </a:rPr>
              <a:t>Assessment</a:t>
            </a:r>
          </a:p>
          <a:p>
            <a:pPr algn="ctr"/>
            <a:r>
              <a:rPr lang="en-GB" sz="1200" dirty="0">
                <a:solidFill>
                  <a:prstClr val="black"/>
                </a:solidFill>
                <a:latin typeface="Monotype Corsiva" panose="03010101010201010101" pitchFamily="66" charset="0"/>
                <a:hlinkClick r:id="rId6" action="ppaction://hlinksldjump" tooltip="Section 5, Assessment Checklist 1"/>
              </a:rPr>
              <a:t>Checklist</a:t>
            </a:r>
            <a:endParaRPr lang="en-GB" sz="1200" dirty="0">
              <a:solidFill>
                <a:prstClr val="black"/>
              </a:solidFill>
              <a:latin typeface="Monotype Corsiva" panose="03010101010201010101" pitchFamily="66" charset="0"/>
            </a:endParaRPr>
          </a:p>
        </p:txBody>
      </p:sp>
      <p:pic>
        <p:nvPicPr>
          <p:cNvPr id="3" name="Picture 2"/>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pic>
        <p:nvPicPr>
          <p:cNvPr id="4" name="Picture 3"/>
          <p:cNvPicPr>
            <a:picLocks/>
          </p:cNvPicPr>
          <p:nvPr/>
        </p:nvPicPr>
        <p:blipFill>
          <a:blip r:embed="rId8"/>
          <a:stretch>
            <a:fillRect/>
          </a:stretch>
        </p:blipFill>
        <p:spPr>
          <a:xfrm>
            <a:off x="6372200" y="1772816"/>
            <a:ext cx="1800000" cy="1440000"/>
          </a:xfrm>
          <a:prstGeom prst="rect">
            <a:avLst/>
          </a:prstGeom>
        </p:spPr>
      </p:pic>
      <p:sp>
        <p:nvSpPr>
          <p:cNvPr id="13" name="Action Button: Custom 12">
            <a:hlinkClick r:id="rId9" highlightClick="1"/>
          </p:cNvPr>
          <p:cNvSpPr/>
          <p:nvPr/>
        </p:nvSpPr>
        <p:spPr>
          <a:xfrm>
            <a:off x="2010004" y="5229200"/>
            <a:ext cx="913495" cy="288033"/>
          </a:xfrm>
          <a:prstGeom prst="actionButtonBlank">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Monotype Corsiva" panose="03010101010201010101" pitchFamily="66" charset="0"/>
              </a:rPr>
              <a:t>IT</a:t>
            </a:r>
          </a:p>
        </p:txBody>
      </p:sp>
    </p:spTree>
    <p:extLst>
      <p:ext uri="{BB962C8B-B14F-4D97-AF65-F5344CB8AC3E}">
        <p14:creationId xmlns:p14="http://schemas.microsoft.com/office/powerpoint/2010/main" val="1290237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5, Slide Shows, Evidence Assessment 17"/>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5, Slide Shows, Evidence Assessment 19"/>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5</a:t>
            </a:r>
            <a:br>
              <a:rPr lang="en-GB" sz="2200" dirty="0"/>
            </a:br>
            <a:r>
              <a:rPr lang="en-GB" sz="2200" dirty="0"/>
              <a:t>Slide Shows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18</a:t>
            </a:r>
          </a:p>
        </p:txBody>
      </p:sp>
      <p:sp>
        <p:nvSpPr>
          <p:cNvPr id="21" name="Text Placeholder 3"/>
          <p:cNvSpPr>
            <a:spLocks noGrp="1"/>
          </p:cNvSpPr>
          <p:nvPr>
            <p:ph type="body" sz="half" idx="2"/>
          </p:nvPr>
        </p:nvSpPr>
        <p:spPr>
          <a:xfrm>
            <a:off x="251520" y="1916833"/>
            <a:ext cx="2808312" cy="3456385"/>
          </a:xfrm>
          <a:effectLst>
            <a:outerShdw blurRad="50800" dist="38100" dir="16200000" rotWithShape="0">
              <a:prstClr val="black">
                <a:alpha val="40000"/>
              </a:prstClr>
            </a:outerShdw>
          </a:effectLst>
        </p:spPr>
        <p:txBody>
          <a:bodyPr vert="horz" lIns="91440" tIns="45720" rIns="91440" bIns="45720" rtlCol="0">
            <a:normAutofit/>
          </a:bodyPr>
          <a:lstStyle/>
          <a:p>
            <a:r>
              <a:rPr lang="en-GB" dirty="0"/>
              <a:t>Screen Print Evidence for </a:t>
            </a:r>
            <a:r>
              <a:rPr lang="en-GB" dirty="0" err="1"/>
              <a:t>1i</a:t>
            </a:r>
            <a:r>
              <a:rPr lang="en-GB" dirty="0"/>
              <a:t>  Objective of the Evidence Checklist:</a:t>
            </a:r>
          </a:p>
          <a:p>
            <a:r>
              <a:rPr lang="en-GB" dirty="0"/>
              <a:t>URL: </a:t>
            </a:r>
            <a:r>
              <a:rPr lang="en-GB" dirty="0" err="1">
                <a:hlinkClick r:id="rId6"/>
              </a:rPr>
              <a:t>www.dfes.gov.uk</a:t>
            </a:r>
            <a:r>
              <a:rPr lang="en-GB" dirty="0"/>
              <a:t> Copied from the High Close FE College Presentation, then to the Insert Tab’s Hyperlink Button, then the Existing File Or Web Page Button, then Pasted to the Address Selection within the Insert Hyperlink Dialog Box. </a:t>
            </a:r>
          </a:p>
          <a:p>
            <a:endParaRPr lang="en-GB" dirty="0"/>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7" action="ppaction://hlinksldjump" tooltip="Section 5, Assessment Checklist 1"/>
              </a:rPr>
              <a:t>Assessment</a:t>
            </a:r>
          </a:p>
          <a:p>
            <a:pPr algn="ctr"/>
            <a:r>
              <a:rPr lang="en-GB" sz="1200" dirty="0">
                <a:solidFill>
                  <a:prstClr val="black"/>
                </a:solidFill>
                <a:latin typeface="Monotype Corsiva" panose="03010101010201010101" pitchFamily="66" charset="0"/>
                <a:hlinkClick r:id="rId7" action="ppaction://hlinksldjump" tooltip="Section 5, Assessment Checklist 1"/>
              </a:rPr>
              <a:t>Checklist</a:t>
            </a:r>
            <a:endParaRPr lang="en-GB" sz="1200" dirty="0">
              <a:solidFill>
                <a:prstClr val="black"/>
              </a:solidFill>
              <a:latin typeface="Monotype Corsiva" panose="03010101010201010101" pitchFamily="66" charset="0"/>
            </a:endParaRPr>
          </a:p>
        </p:txBody>
      </p:sp>
      <p:pic>
        <p:nvPicPr>
          <p:cNvPr id="2" name="Picture 1"/>
          <p:cNvPicPr>
            <a:picLocks/>
          </p:cNvPicPr>
          <p:nvPr/>
        </p:nvPicPr>
        <p:blipFill>
          <a:blip r:embed="rId8"/>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4211465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5, Slide Shows, Evidence Assessment 18"/>
          </p:cNvPr>
          <p:cNvSpPr/>
          <p:nvPr/>
        </p:nvSpPr>
        <p:spPr>
          <a:xfrm rot="10800000">
            <a:off x="544376" y="632070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5, Slide Shows, Evidence Assessment 20"/>
          </p:cNvPr>
          <p:cNvSpPr/>
          <p:nvPr/>
        </p:nvSpPr>
        <p:spPr>
          <a:xfrm>
            <a:off x="1691680" y="632070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5</a:t>
            </a:r>
            <a:br>
              <a:rPr lang="en-GB" sz="2200" dirty="0"/>
            </a:br>
            <a:r>
              <a:rPr lang="en-GB" sz="2200" dirty="0"/>
              <a:t>Slide Shows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19</a:t>
            </a:r>
          </a:p>
        </p:txBody>
      </p:sp>
      <p:sp>
        <p:nvSpPr>
          <p:cNvPr id="21" name="Text Placeholder 3"/>
          <p:cNvSpPr>
            <a:spLocks noGrp="1"/>
          </p:cNvSpPr>
          <p:nvPr>
            <p:ph type="body" sz="half" idx="2"/>
          </p:nvPr>
        </p:nvSpPr>
        <p:spPr>
          <a:xfrm>
            <a:off x="251520" y="1916832"/>
            <a:ext cx="2808312" cy="3744417"/>
          </a:xfrm>
          <a:effectLst>
            <a:outerShdw blurRad="50800" dist="38100" dir="16200000" rotWithShape="0">
              <a:prstClr val="black">
                <a:alpha val="40000"/>
              </a:prstClr>
            </a:outerShdw>
          </a:effectLst>
        </p:spPr>
        <p:txBody>
          <a:bodyPr vert="horz" lIns="91440" tIns="45720" rIns="91440" bIns="45720" rtlCol="0">
            <a:normAutofit lnSpcReduction="10000"/>
          </a:bodyPr>
          <a:lstStyle/>
          <a:p>
            <a:r>
              <a:rPr lang="en-GB" dirty="0"/>
              <a:t>Screen Print Evidence for </a:t>
            </a:r>
            <a:r>
              <a:rPr lang="en-GB" dirty="0" err="1"/>
              <a:t>1i</a:t>
            </a:r>
            <a:r>
              <a:rPr lang="en-GB" dirty="0"/>
              <a:t>  Objective of the Evidence Checklist:</a:t>
            </a:r>
          </a:p>
          <a:p>
            <a:r>
              <a:rPr lang="en-GB" dirty="0"/>
              <a:t>URL: </a:t>
            </a:r>
            <a:r>
              <a:rPr lang="en-GB" dirty="0" err="1"/>
              <a:t>www.lsc.gov.uk</a:t>
            </a:r>
            <a:r>
              <a:rPr lang="en-GB" dirty="0"/>
              <a:t> Copied from the High Close FE College Presentation, then to the Insert Tab’s Hyperlink Button, then the Existing File Or Web Page Button, then Pasted to the Address Selection within the Insert Hyperlink Dialog Box.</a:t>
            </a:r>
          </a:p>
          <a:p>
            <a:r>
              <a:rPr lang="en-GB" dirty="0"/>
              <a:t>Unfortunately, the above link seems to be no longer in existence, so I have applied an alternative Web Address. </a:t>
            </a:r>
          </a:p>
          <a:p>
            <a:r>
              <a:rPr lang="en-GB" dirty="0"/>
              <a:t> </a:t>
            </a:r>
          </a:p>
          <a:p>
            <a:endParaRPr lang="en-GB" dirty="0"/>
          </a:p>
        </p:txBody>
      </p:sp>
      <p:pic>
        <p:nvPicPr>
          <p:cNvPr id="5" name="Picture 4"/>
          <p:cNvPicPr>
            <a:picLocks/>
          </p:cNvPicPr>
          <p:nvPr/>
        </p:nvPicPr>
        <p:blipFill>
          <a:blip r:embed="rId6"/>
          <a:stretch>
            <a:fillRect/>
          </a:stretch>
        </p:blipFill>
        <p:spPr>
          <a:xfrm>
            <a:off x="3132480" y="189360"/>
            <a:ext cx="5760000" cy="6480000"/>
          </a:xfrm>
          <a:prstGeom prst="rect">
            <a:avLst/>
          </a:prstGeom>
          <a:ln w="25400">
            <a:solidFill>
              <a:srgbClr val="990000"/>
            </a:solidFill>
            <a:prstDash val="sysDash"/>
          </a:ln>
        </p:spPr>
      </p:pic>
      <p:sp>
        <p:nvSpPr>
          <p:cNvPr id="3" name="Bevel 2">
            <a:hlinkClick r:id="rId7"/>
          </p:cNvPr>
          <p:cNvSpPr/>
          <p:nvPr/>
        </p:nvSpPr>
        <p:spPr>
          <a:xfrm>
            <a:off x="1043608" y="5085184"/>
            <a:ext cx="842400" cy="522000"/>
          </a:xfrm>
          <a:prstGeom prst="bevel">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Monotype Corsiva" panose="03010101010201010101" pitchFamily="66" charset="0"/>
              </a:rPr>
              <a:t>CIA</a:t>
            </a:r>
          </a:p>
          <a:p>
            <a:pPr algn="ctr"/>
            <a:r>
              <a:rPr lang="en-GB" sz="1200" dirty="0">
                <a:latin typeface="Monotype Corsiva" panose="03010101010201010101" pitchFamily="66" charset="0"/>
              </a:rPr>
              <a:t>Training</a:t>
            </a:r>
          </a:p>
        </p:txBody>
      </p:sp>
      <p:sp>
        <p:nvSpPr>
          <p:cNvPr id="13" name="Bevel 12"/>
          <p:cNvSpPr/>
          <p:nvPr/>
        </p:nvSpPr>
        <p:spPr>
          <a:xfrm>
            <a:off x="1043607" y="5788860"/>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8" action="ppaction://hlinksldjump" tooltip="Section 5, Assessment Checklist 1"/>
              </a:rPr>
              <a:t>Assessment</a:t>
            </a:r>
          </a:p>
          <a:p>
            <a:pPr algn="ctr"/>
            <a:r>
              <a:rPr lang="en-GB" sz="1200" dirty="0">
                <a:solidFill>
                  <a:prstClr val="black"/>
                </a:solidFill>
                <a:latin typeface="Monotype Corsiva" panose="03010101010201010101" pitchFamily="66" charset="0"/>
                <a:hlinkClick r:id="rId8" action="ppaction://hlinksldjump" tooltip="Section 5, Assessment Checklist 1"/>
              </a:rPr>
              <a:t>Checklist</a:t>
            </a:r>
            <a:endParaRPr lang="en-GB" sz="1200" dirty="0">
              <a:solidFill>
                <a:prstClr val="black"/>
              </a:solidFill>
              <a:latin typeface="Monotype Corsiva" panose="03010101010201010101" pitchFamily="66" charset="0"/>
            </a:endParaRPr>
          </a:p>
        </p:txBody>
      </p:sp>
    </p:spTree>
    <p:extLst>
      <p:ext uri="{BB962C8B-B14F-4D97-AF65-F5344CB8AC3E}">
        <p14:creationId xmlns:p14="http://schemas.microsoft.com/office/powerpoint/2010/main" val="2093126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3"/>
                                        </p:tgtEl>
                                        <p:attrNameLst>
                                          <p:attrName>style.visibility</p:attrName>
                                        </p:attrNameLst>
                                      </p:cBhvr>
                                      <p:to>
                                        <p:strVal val="visible"/>
                                      </p:to>
                                    </p:set>
                                    <p:animEffect transition="in" filter="fade">
                                      <p:cBhvr>
                                        <p:cTn id="16"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5, Slide Shows, Evidence Assessment 19"/>
          </p:cNvPr>
          <p:cNvSpPr/>
          <p:nvPr/>
        </p:nvSpPr>
        <p:spPr>
          <a:xfrm rot="10800000">
            <a:off x="544376" y="632070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5, Slide Shows, Evidence Assessment 21"/>
          </p:cNvPr>
          <p:cNvSpPr/>
          <p:nvPr/>
        </p:nvSpPr>
        <p:spPr>
          <a:xfrm>
            <a:off x="1691680" y="632070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5</a:t>
            </a:r>
            <a:br>
              <a:rPr lang="en-GB" sz="2200" dirty="0"/>
            </a:br>
            <a:r>
              <a:rPr lang="en-GB" sz="2200" dirty="0"/>
              <a:t>Slide Shows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20</a:t>
            </a:r>
          </a:p>
        </p:txBody>
      </p:sp>
      <p:sp>
        <p:nvSpPr>
          <p:cNvPr id="21" name="Text Placeholder 3"/>
          <p:cNvSpPr>
            <a:spLocks noGrp="1"/>
          </p:cNvSpPr>
          <p:nvPr>
            <p:ph type="body" sz="half" idx="2"/>
          </p:nvPr>
        </p:nvSpPr>
        <p:spPr>
          <a:xfrm>
            <a:off x="163270" y="1916833"/>
            <a:ext cx="2896562" cy="3600401"/>
          </a:xfrm>
          <a:effectLst>
            <a:outerShdw blurRad="50800" dist="38100" dir="16200000" rotWithShape="0">
              <a:prstClr val="black">
                <a:alpha val="40000"/>
              </a:prstClr>
            </a:outerShdw>
          </a:effectLst>
        </p:spPr>
        <p:txBody>
          <a:bodyPr vert="horz" lIns="91440" tIns="45720" rIns="91440" bIns="45720" rtlCol="0">
            <a:normAutofit/>
          </a:bodyPr>
          <a:lstStyle/>
          <a:p>
            <a:r>
              <a:rPr lang="en-GB" dirty="0"/>
              <a:t>Screen Print Evidence for </a:t>
            </a:r>
            <a:r>
              <a:rPr lang="en-GB" dirty="0" err="1"/>
              <a:t>1j</a:t>
            </a:r>
            <a:r>
              <a:rPr lang="en-GB" dirty="0"/>
              <a:t> Objective of the Evidence Checklist:</a:t>
            </a:r>
          </a:p>
          <a:p>
            <a:r>
              <a:rPr lang="en-GB" dirty="0"/>
              <a:t>Mailto: </a:t>
            </a:r>
            <a:r>
              <a:rPr lang="en-GB" dirty="0" err="1"/>
              <a:t>info@lsc.gov.uk</a:t>
            </a:r>
            <a:r>
              <a:rPr lang="en-GB" dirty="0"/>
              <a:t> Copied from the High Close FE College Presentation, then to the Insert Tab’s Hyperlink Button, then the E-Mail Address Button, then Pasted to the E-Mail Address Selection within the Insert Hyperlink Dialog Box.</a:t>
            </a:r>
          </a:p>
          <a:p>
            <a:r>
              <a:rPr lang="en-GB" dirty="0"/>
              <a:t>Unfortunately, the above link seems to be no longer in existence, so I have applied an alternative E-Mail Address.</a:t>
            </a:r>
          </a:p>
        </p:txBody>
      </p:sp>
      <p:pic>
        <p:nvPicPr>
          <p:cNvPr id="2" name="Picture 1"/>
          <p:cNvPicPr>
            <a:picLocks/>
          </p:cNvPicPr>
          <p:nvPr/>
        </p:nvPicPr>
        <p:blipFill>
          <a:blip r:embed="rId6"/>
          <a:stretch>
            <a:fillRect/>
          </a:stretch>
        </p:blipFill>
        <p:spPr>
          <a:xfrm>
            <a:off x="3132480" y="189360"/>
            <a:ext cx="5760000" cy="6480000"/>
          </a:xfrm>
          <a:prstGeom prst="rect">
            <a:avLst/>
          </a:prstGeom>
          <a:ln w="25400">
            <a:solidFill>
              <a:srgbClr val="990000"/>
            </a:solidFill>
            <a:prstDash val="sysDash"/>
          </a:ln>
        </p:spPr>
      </p:pic>
      <p:sp>
        <p:nvSpPr>
          <p:cNvPr id="13" name="Bevel 12">
            <a:hlinkClick r:id="rId7"/>
          </p:cNvPr>
          <p:cNvSpPr/>
          <p:nvPr/>
        </p:nvSpPr>
        <p:spPr>
          <a:xfrm>
            <a:off x="1043608" y="5085184"/>
            <a:ext cx="842400" cy="522000"/>
          </a:xfrm>
          <a:prstGeom prst="bevel">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Monotype Corsiva" panose="03010101010201010101" pitchFamily="66" charset="0"/>
              </a:rPr>
              <a:t>CIA</a:t>
            </a:r>
          </a:p>
          <a:p>
            <a:pPr algn="ctr"/>
            <a:r>
              <a:rPr lang="en-GB" sz="1200" dirty="0">
                <a:latin typeface="Monotype Corsiva" panose="03010101010201010101" pitchFamily="66" charset="0"/>
              </a:rPr>
              <a:t>Training</a:t>
            </a:r>
          </a:p>
        </p:txBody>
      </p:sp>
      <p:sp>
        <p:nvSpPr>
          <p:cNvPr id="19" name="Bevel 18"/>
          <p:cNvSpPr/>
          <p:nvPr/>
        </p:nvSpPr>
        <p:spPr>
          <a:xfrm>
            <a:off x="1043607" y="5788860"/>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8" action="ppaction://hlinksldjump" tooltip="Section 5, Assessment Checklist 1"/>
              </a:rPr>
              <a:t>Assessment</a:t>
            </a:r>
          </a:p>
          <a:p>
            <a:pPr algn="ctr"/>
            <a:r>
              <a:rPr lang="en-GB" sz="1200" dirty="0">
                <a:solidFill>
                  <a:prstClr val="black"/>
                </a:solidFill>
                <a:latin typeface="Monotype Corsiva" panose="03010101010201010101" pitchFamily="66" charset="0"/>
                <a:hlinkClick r:id="rId8" action="ppaction://hlinksldjump" tooltip="Section 5, Assessment Checklist 1"/>
              </a:rPr>
              <a:t>Checklist</a:t>
            </a:r>
            <a:endParaRPr lang="en-GB" sz="1200" dirty="0">
              <a:solidFill>
                <a:prstClr val="black"/>
              </a:solidFill>
              <a:latin typeface="Monotype Corsiva" panose="03010101010201010101" pitchFamily="66" charset="0"/>
            </a:endParaRPr>
          </a:p>
        </p:txBody>
      </p:sp>
    </p:spTree>
    <p:extLst>
      <p:ext uri="{BB962C8B-B14F-4D97-AF65-F5344CB8AC3E}">
        <p14:creationId xmlns:p14="http://schemas.microsoft.com/office/powerpoint/2010/main" val="2869456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9"/>
                                        </p:tgtEl>
                                        <p:attrNameLst>
                                          <p:attrName>style.visibility</p:attrName>
                                        </p:attrNameLst>
                                      </p:cBhvr>
                                      <p:to>
                                        <p:strVal val="visible"/>
                                      </p:to>
                                    </p:set>
                                    <p:animEffect transition="in" filter="fade">
                                      <p:cBhvr>
                                        <p:cTn id="16" dur="5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5, Slide Shows, Evidence Assessment 20"/>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5, Slide Shows, Evidence Assessment 22"/>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5</a:t>
            </a:r>
            <a:br>
              <a:rPr lang="en-GB" sz="2200" dirty="0"/>
            </a:br>
            <a:r>
              <a:rPr lang="en-GB" sz="2200" dirty="0"/>
              <a:t>Slide Shows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21</a:t>
            </a:r>
          </a:p>
        </p:txBody>
      </p:sp>
      <p:sp>
        <p:nvSpPr>
          <p:cNvPr id="21" name="Text Placeholder 3"/>
          <p:cNvSpPr>
            <a:spLocks noGrp="1"/>
          </p:cNvSpPr>
          <p:nvPr>
            <p:ph type="body" sz="half" idx="2"/>
          </p:nvPr>
        </p:nvSpPr>
        <p:spPr>
          <a:xfrm>
            <a:off x="251520" y="1916833"/>
            <a:ext cx="2808312" cy="3456385"/>
          </a:xfrm>
          <a:effectLst>
            <a:outerShdw blurRad="50800" dist="38100" dir="16200000" rotWithShape="0">
              <a:prstClr val="black">
                <a:alpha val="40000"/>
              </a:prstClr>
            </a:outerShdw>
          </a:effectLst>
        </p:spPr>
        <p:txBody>
          <a:bodyPr vert="horz" lIns="91440" tIns="45720" rIns="91440" bIns="45720" rtlCol="0">
            <a:normAutofit/>
          </a:bodyPr>
          <a:lstStyle/>
          <a:p>
            <a:r>
              <a:rPr lang="en-GB" dirty="0"/>
              <a:t>Screen Print Evidence for </a:t>
            </a:r>
            <a:r>
              <a:rPr lang="en-GB" dirty="0" err="1"/>
              <a:t>1k</a:t>
            </a:r>
            <a:r>
              <a:rPr lang="en-GB" dirty="0"/>
              <a:t>  Objective of the Evidence Checklist:</a:t>
            </a:r>
          </a:p>
          <a:p>
            <a:r>
              <a:rPr lang="en-GB" dirty="0"/>
              <a:t>Hyperlink applied to the High Close FE College Presentation to the Data for 2009-2013 Excel File From the Insert Tab’s Hyperlink Button, then the Existing File Or Web Page Button, then the Look In Selection, then locating my destination Folders and Files location, then select OK within the Insert Hyperlink Dialog Box.</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6" action="ppaction://hlinksldjump" tooltip="Section 5, Assessment Checklist 1"/>
              </a:rPr>
              <a:t>Assessment</a:t>
            </a:r>
          </a:p>
          <a:p>
            <a:pPr algn="ctr"/>
            <a:r>
              <a:rPr lang="en-GB" sz="1200" dirty="0">
                <a:solidFill>
                  <a:prstClr val="black"/>
                </a:solidFill>
                <a:latin typeface="Monotype Corsiva" panose="03010101010201010101" pitchFamily="66" charset="0"/>
                <a:hlinkClick r:id="rId6" action="ppaction://hlinksldjump" tooltip="Section 5, Assessment Checklist 1"/>
              </a:rPr>
              <a:t>Checklist</a:t>
            </a:r>
            <a:endParaRPr lang="en-GB" sz="1200" dirty="0">
              <a:solidFill>
                <a:prstClr val="black"/>
              </a:solidFill>
              <a:latin typeface="Monotype Corsiva" panose="03010101010201010101" pitchFamily="66" charset="0"/>
            </a:endParaRPr>
          </a:p>
        </p:txBody>
      </p:sp>
      <p:sp>
        <p:nvSpPr>
          <p:cNvPr id="4" name="Action Button: Document 3">
            <a:hlinkClick r:id="rId7" action="ppaction://hlinkfile" highlightClick="1"/>
          </p:cNvPr>
          <p:cNvSpPr/>
          <p:nvPr/>
        </p:nvSpPr>
        <p:spPr>
          <a:xfrm>
            <a:off x="2339752" y="5085184"/>
            <a:ext cx="432048" cy="576064"/>
          </a:xfrm>
          <a:prstGeom prst="actionButtonDocumen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p:cNvPicPr>
          <p:nvPr/>
        </p:nvPicPr>
        <p:blipFill>
          <a:blip r:embed="rId8"/>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1512565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5, Slide Shows, Evidence Assessment 21"/>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5, Slide Shows, Evidence Assessment 23"/>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5</a:t>
            </a:r>
            <a:br>
              <a:rPr lang="en-GB" sz="2200" dirty="0"/>
            </a:br>
            <a:r>
              <a:rPr lang="en-GB" sz="2200" dirty="0"/>
              <a:t>Slide Shows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22</a:t>
            </a:r>
          </a:p>
        </p:txBody>
      </p:sp>
      <p:sp>
        <p:nvSpPr>
          <p:cNvPr id="21" name="Text Placeholder 3"/>
          <p:cNvSpPr>
            <a:spLocks noGrp="1"/>
          </p:cNvSpPr>
          <p:nvPr>
            <p:ph type="body" sz="half" idx="2"/>
          </p:nvPr>
        </p:nvSpPr>
        <p:spPr>
          <a:xfrm>
            <a:off x="251520" y="1916833"/>
            <a:ext cx="2808312" cy="3656005"/>
          </a:xfrm>
          <a:effectLst>
            <a:outerShdw blurRad="50800" dist="38100" dir="16200000" rotWithShape="0">
              <a:prstClr val="black">
                <a:alpha val="40000"/>
              </a:prstClr>
            </a:outerShdw>
          </a:effectLst>
        </p:spPr>
        <p:txBody>
          <a:bodyPr vert="horz" lIns="91440" tIns="45720" rIns="91440" bIns="45720" rtlCol="0">
            <a:normAutofit/>
          </a:bodyPr>
          <a:lstStyle/>
          <a:p>
            <a:r>
              <a:rPr lang="en-GB" dirty="0"/>
              <a:t>Screen Print Evidence for </a:t>
            </a:r>
            <a:r>
              <a:rPr lang="en-GB" dirty="0" err="1"/>
              <a:t>1k</a:t>
            </a:r>
            <a:r>
              <a:rPr lang="en-GB" dirty="0"/>
              <a:t>  Objective of the Evidence Checklist:</a:t>
            </a:r>
          </a:p>
          <a:p>
            <a:r>
              <a:rPr lang="en-GB" dirty="0"/>
              <a:t>Hyperlink applied to the High Close FE College Presentation to the </a:t>
            </a:r>
            <a:r>
              <a:rPr lang="en-GB" dirty="0" err="1"/>
              <a:t>LSC</a:t>
            </a:r>
            <a:r>
              <a:rPr lang="en-GB" dirty="0"/>
              <a:t> News Word File From the Insert Tab’s Hyperlink Button, then the Existing File Or Web Page Button, then the Look In Selection, then locating my destination Folders and Files location, then select OK within the Insert Hyperlink Dialog Box.</a:t>
            </a:r>
          </a:p>
          <a:p>
            <a:endParaRPr lang="en-GB" dirty="0"/>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6" action="ppaction://hlinksldjump" tooltip="Section 5, Assessment Checklist 1"/>
              </a:rPr>
              <a:t>Assessment</a:t>
            </a:r>
          </a:p>
          <a:p>
            <a:pPr algn="ctr"/>
            <a:r>
              <a:rPr lang="en-GB" sz="1200" dirty="0">
                <a:solidFill>
                  <a:prstClr val="black"/>
                </a:solidFill>
                <a:latin typeface="Monotype Corsiva" panose="03010101010201010101" pitchFamily="66" charset="0"/>
                <a:hlinkClick r:id="rId6" action="ppaction://hlinksldjump" tooltip="Section 5, Assessment Checklist 1"/>
              </a:rPr>
              <a:t>Checklist</a:t>
            </a:r>
            <a:endParaRPr lang="en-GB" sz="1200" dirty="0">
              <a:solidFill>
                <a:prstClr val="black"/>
              </a:solidFill>
              <a:latin typeface="Monotype Corsiva" panose="03010101010201010101" pitchFamily="66" charset="0"/>
            </a:endParaRPr>
          </a:p>
        </p:txBody>
      </p:sp>
      <p:sp>
        <p:nvSpPr>
          <p:cNvPr id="4" name="Action Button: Document 3">
            <a:hlinkClick r:id="rId7" action="ppaction://hlinkfile" highlightClick="1"/>
          </p:cNvPr>
          <p:cNvSpPr/>
          <p:nvPr/>
        </p:nvSpPr>
        <p:spPr>
          <a:xfrm>
            <a:off x="2339752" y="5085184"/>
            <a:ext cx="432048" cy="576064"/>
          </a:xfrm>
          <a:prstGeom prst="actionButtonDocumen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p:cNvPicPr>
          <p:nvPr/>
        </p:nvPicPr>
        <p:blipFill>
          <a:blip r:embed="rId8"/>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402788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5, Slide Shows, Evidence Assessment 22"/>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5, Slide Shows, Evidence Assessment 24"/>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5</a:t>
            </a:r>
            <a:br>
              <a:rPr lang="en-GB" sz="2200" dirty="0"/>
            </a:br>
            <a:r>
              <a:rPr lang="en-GB" sz="2200" dirty="0"/>
              <a:t>Slide Shows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23</a:t>
            </a:r>
          </a:p>
        </p:txBody>
      </p:sp>
      <p:sp>
        <p:nvSpPr>
          <p:cNvPr id="21" name="Text Placeholder 3"/>
          <p:cNvSpPr>
            <a:spLocks noGrp="1"/>
          </p:cNvSpPr>
          <p:nvPr>
            <p:ph type="body" sz="half" idx="2"/>
          </p:nvPr>
        </p:nvSpPr>
        <p:spPr>
          <a:xfrm>
            <a:off x="251520" y="1916833"/>
            <a:ext cx="2808312" cy="3656005"/>
          </a:xfrm>
          <a:effectLst>
            <a:outerShdw blurRad="50800" dist="38100" dir="16200000" rotWithShape="0">
              <a:prstClr val="black">
                <a:alpha val="40000"/>
              </a:prstClr>
            </a:outerShdw>
          </a:effectLst>
        </p:spPr>
        <p:txBody>
          <a:bodyPr vert="horz" lIns="91440" tIns="45720" rIns="91440" bIns="45720" rtlCol="0">
            <a:normAutofit/>
          </a:bodyPr>
          <a:lstStyle/>
          <a:p>
            <a:r>
              <a:rPr lang="en-GB" dirty="0"/>
              <a:t>Screen Print Evidence for </a:t>
            </a:r>
            <a:r>
              <a:rPr lang="en-GB" dirty="0" err="1"/>
              <a:t>3f</a:t>
            </a:r>
            <a:r>
              <a:rPr lang="en-GB" dirty="0"/>
              <a:t> and </a:t>
            </a:r>
            <a:r>
              <a:rPr lang="en-GB" dirty="0" err="1"/>
              <a:t>3j</a:t>
            </a:r>
            <a:r>
              <a:rPr lang="en-GB" dirty="0"/>
              <a:t>  Objectives of the Evidence Checklist:</a:t>
            </a:r>
          </a:p>
          <a:p>
            <a:r>
              <a:rPr lang="en-GB" dirty="0"/>
              <a:t>Transition Effect “Box” applied to Slide Numbers 1, 2, 3 and 4 of the High Close FE College Presentation from the Transitions Tab’s Transition To This Slide Section’s Selections, which includes a minimum of 3 Animations, 2 Sounds, 2 Animations of Slide items and an Animated Chart.</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6" action="ppaction://hlinksldjump" tooltip="Section 5, Assessment Checklist 2"/>
              </a:rPr>
              <a:t>Assessment</a:t>
            </a:r>
          </a:p>
          <a:p>
            <a:pPr algn="ctr"/>
            <a:r>
              <a:rPr lang="en-GB" sz="1200" dirty="0">
                <a:solidFill>
                  <a:prstClr val="black"/>
                </a:solidFill>
                <a:latin typeface="Monotype Corsiva" panose="03010101010201010101" pitchFamily="66" charset="0"/>
                <a:hlinkClick r:id="rId6" action="ppaction://hlinksldjump" tooltip="Section 5, Assessment Checklist 2"/>
              </a:rPr>
              <a:t>Checklist</a:t>
            </a:r>
            <a:endParaRPr lang="en-GB" sz="1200" dirty="0">
              <a:solidFill>
                <a:prstClr val="black"/>
              </a:solidFill>
              <a:latin typeface="Monotype Corsiva" panose="03010101010201010101" pitchFamily="66" charset="0"/>
            </a:endParaRPr>
          </a:p>
        </p:txBody>
      </p:sp>
      <p:pic>
        <p:nvPicPr>
          <p:cNvPr id="5" name="Picture 4"/>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2003417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5, Slide Shows, Evidence Assessment 23"/>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5, Slide Shows, Evidence Assessment 25"/>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5</a:t>
            </a:r>
            <a:br>
              <a:rPr lang="en-GB" sz="2200" dirty="0"/>
            </a:br>
            <a:r>
              <a:rPr lang="en-GB" sz="2200" dirty="0"/>
              <a:t>Slide Shows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24</a:t>
            </a:r>
          </a:p>
        </p:txBody>
      </p:sp>
      <p:sp>
        <p:nvSpPr>
          <p:cNvPr id="21" name="Text Placeholder 3"/>
          <p:cNvSpPr>
            <a:spLocks noGrp="1"/>
          </p:cNvSpPr>
          <p:nvPr>
            <p:ph type="body" sz="half" idx="2"/>
          </p:nvPr>
        </p:nvSpPr>
        <p:spPr>
          <a:xfrm>
            <a:off x="251520" y="1916833"/>
            <a:ext cx="2808312" cy="3656005"/>
          </a:xfrm>
          <a:effectLst>
            <a:outerShdw blurRad="50800" dist="38100" dir="16200000" rotWithShape="0">
              <a:prstClr val="black">
                <a:alpha val="40000"/>
              </a:prstClr>
            </a:outerShdw>
          </a:effectLst>
        </p:spPr>
        <p:txBody>
          <a:bodyPr vert="horz" lIns="91440" tIns="45720" rIns="91440" bIns="45720" rtlCol="0">
            <a:normAutofit/>
          </a:bodyPr>
          <a:lstStyle/>
          <a:p>
            <a:r>
              <a:rPr lang="en-GB" dirty="0"/>
              <a:t>Screen Print Evidence for </a:t>
            </a:r>
            <a:r>
              <a:rPr lang="en-GB" dirty="0" err="1"/>
              <a:t>3f</a:t>
            </a:r>
            <a:r>
              <a:rPr lang="en-GB" dirty="0"/>
              <a:t> and </a:t>
            </a:r>
            <a:r>
              <a:rPr lang="en-GB" dirty="0" err="1"/>
              <a:t>3j</a:t>
            </a:r>
            <a:r>
              <a:rPr lang="en-GB" dirty="0"/>
              <a:t>  Objectives of the Evidence Checklist:</a:t>
            </a:r>
          </a:p>
          <a:p>
            <a:r>
              <a:rPr lang="en-GB" dirty="0"/>
              <a:t>Transition Effect “Doors” applied to Slide Numbers 5, 6, 7 and 8 of the High Close FE College Presentation from the Transitions Tab’s Transition To This Slide Section’s Selections.</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6" action="ppaction://hlinksldjump" tooltip="Section 5, Assessment Checklist 2"/>
              </a:rPr>
              <a:t>Assessment</a:t>
            </a:r>
          </a:p>
          <a:p>
            <a:pPr algn="ctr"/>
            <a:r>
              <a:rPr lang="en-GB" sz="1200" dirty="0">
                <a:solidFill>
                  <a:prstClr val="black"/>
                </a:solidFill>
                <a:latin typeface="Monotype Corsiva" panose="03010101010201010101" pitchFamily="66" charset="0"/>
                <a:hlinkClick r:id="rId6" action="ppaction://hlinksldjump" tooltip="Section 5, Assessment Checklist 2"/>
              </a:rPr>
              <a:t>Checklist</a:t>
            </a:r>
            <a:endParaRPr lang="en-GB" sz="1200" dirty="0">
              <a:solidFill>
                <a:prstClr val="black"/>
              </a:solidFill>
              <a:latin typeface="Monotype Corsiva" panose="03010101010201010101" pitchFamily="66" charset="0"/>
            </a:endParaRPr>
          </a:p>
        </p:txBody>
      </p:sp>
      <p:pic>
        <p:nvPicPr>
          <p:cNvPr id="5" name="Picture 4"/>
          <p:cNvPicPr>
            <a:picLocks/>
          </p:cNvPicPr>
          <p:nvPr/>
        </p:nvPicPr>
        <p:blipFill>
          <a:blip r:embed="rId7"/>
          <a:stretch>
            <a:fillRect/>
          </a:stretch>
        </p:blipFill>
        <p:spPr>
          <a:xfrm>
            <a:off x="313184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3696899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5, Slide Shows, Evidence Assessment 24"/>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5, Slide Shows, Evidence Assessment 26"/>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5</a:t>
            </a:r>
            <a:br>
              <a:rPr lang="en-GB" sz="2200" dirty="0"/>
            </a:br>
            <a:r>
              <a:rPr lang="en-GB" sz="2200" dirty="0"/>
              <a:t>Slide Shows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25</a:t>
            </a:r>
          </a:p>
        </p:txBody>
      </p:sp>
      <p:sp>
        <p:nvSpPr>
          <p:cNvPr id="21" name="Text Placeholder 3"/>
          <p:cNvSpPr>
            <a:spLocks noGrp="1"/>
          </p:cNvSpPr>
          <p:nvPr>
            <p:ph type="body" sz="half" idx="2"/>
          </p:nvPr>
        </p:nvSpPr>
        <p:spPr>
          <a:xfrm>
            <a:off x="251520" y="1916833"/>
            <a:ext cx="2808312" cy="3656005"/>
          </a:xfrm>
          <a:effectLst>
            <a:outerShdw blurRad="50800" dist="38100" dir="16200000" rotWithShape="0">
              <a:prstClr val="black">
                <a:alpha val="40000"/>
              </a:prstClr>
            </a:outerShdw>
          </a:effectLst>
        </p:spPr>
        <p:txBody>
          <a:bodyPr vert="horz" lIns="91440" tIns="45720" rIns="91440" bIns="45720" rtlCol="0">
            <a:normAutofit/>
          </a:bodyPr>
          <a:lstStyle/>
          <a:p>
            <a:r>
              <a:rPr lang="en-GB" dirty="0"/>
              <a:t>Screen Print Evidence for </a:t>
            </a:r>
            <a:r>
              <a:rPr lang="en-GB" dirty="0" err="1"/>
              <a:t>3f</a:t>
            </a:r>
            <a:r>
              <a:rPr lang="en-GB" dirty="0"/>
              <a:t> and </a:t>
            </a:r>
            <a:r>
              <a:rPr lang="en-GB" dirty="0" err="1"/>
              <a:t>3j</a:t>
            </a:r>
            <a:r>
              <a:rPr lang="en-GB" dirty="0"/>
              <a:t>  Objectives of the Evidence Checklist:</a:t>
            </a:r>
          </a:p>
          <a:p>
            <a:r>
              <a:rPr lang="en-GB" dirty="0"/>
              <a:t>Transition Effect “Cover” applied to Slide Numbers 9, 10, 11, 12, 13 and 14 of the High Close FE College Presentation from the Transitions Tab’s Transition To This Slide Section’s Selections.</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6" action="ppaction://hlinksldjump" tooltip="Section 5, Assessment Checklist 2"/>
              </a:rPr>
              <a:t>Assessment</a:t>
            </a:r>
          </a:p>
          <a:p>
            <a:pPr algn="ctr"/>
            <a:r>
              <a:rPr lang="en-GB" sz="1200" dirty="0">
                <a:solidFill>
                  <a:prstClr val="black"/>
                </a:solidFill>
                <a:latin typeface="Monotype Corsiva" panose="03010101010201010101" pitchFamily="66" charset="0"/>
                <a:hlinkClick r:id="rId6" action="ppaction://hlinksldjump" tooltip="Section 5, Assessment Checklist 2"/>
              </a:rPr>
              <a:t>Checklist</a:t>
            </a:r>
            <a:endParaRPr lang="en-GB" sz="1200" dirty="0">
              <a:solidFill>
                <a:prstClr val="black"/>
              </a:solidFill>
              <a:latin typeface="Monotype Corsiva" panose="03010101010201010101" pitchFamily="66" charset="0"/>
            </a:endParaRPr>
          </a:p>
        </p:txBody>
      </p:sp>
      <p:pic>
        <p:nvPicPr>
          <p:cNvPr id="4" name="Picture 3"/>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3455812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5, Slide Shows, Evidence Assessment 25"/>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5, Slide Shows, Evidence Assessment 27"/>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5</a:t>
            </a:r>
            <a:br>
              <a:rPr lang="en-GB" sz="2200" dirty="0"/>
            </a:br>
            <a:r>
              <a:rPr lang="en-GB" sz="2200" dirty="0"/>
              <a:t>Slide Shows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26</a:t>
            </a:r>
          </a:p>
        </p:txBody>
      </p:sp>
      <p:sp>
        <p:nvSpPr>
          <p:cNvPr id="21" name="Text Placeholder 3"/>
          <p:cNvSpPr>
            <a:spLocks noGrp="1"/>
          </p:cNvSpPr>
          <p:nvPr>
            <p:ph type="body" sz="half" idx="2"/>
          </p:nvPr>
        </p:nvSpPr>
        <p:spPr>
          <a:xfrm>
            <a:off x="251520" y="1916833"/>
            <a:ext cx="2808312" cy="3656005"/>
          </a:xfrm>
          <a:effectLst>
            <a:outerShdw blurRad="50800" dist="38100" dir="16200000" rotWithShape="0">
              <a:prstClr val="black">
                <a:alpha val="40000"/>
              </a:prstClr>
            </a:outerShdw>
          </a:effectLst>
        </p:spPr>
        <p:txBody>
          <a:bodyPr vert="horz" lIns="91440" tIns="45720" rIns="91440" bIns="45720" rtlCol="0">
            <a:normAutofit/>
          </a:bodyPr>
          <a:lstStyle/>
          <a:p>
            <a:r>
              <a:rPr lang="en-GB" dirty="0"/>
              <a:t>Screen Print Evidence for </a:t>
            </a:r>
            <a:r>
              <a:rPr lang="en-GB" dirty="0" err="1"/>
              <a:t>3f</a:t>
            </a:r>
            <a:r>
              <a:rPr lang="en-GB" dirty="0"/>
              <a:t> and </a:t>
            </a:r>
            <a:r>
              <a:rPr lang="en-GB" dirty="0" err="1"/>
              <a:t>3j</a:t>
            </a:r>
            <a:r>
              <a:rPr lang="en-GB" dirty="0"/>
              <a:t>  Objectives of the Evidence Checklist:</a:t>
            </a:r>
          </a:p>
          <a:p>
            <a:r>
              <a:rPr lang="en-GB" dirty="0"/>
              <a:t>Transition Effect “Uncover” applied to Slide Numbers 15, 16, 17, 18 and 19 of the High Close FE College Presentation from the Transitions Tab’s Transition To This Slide Section’s Selections.</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6" action="ppaction://hlinksldjump" tooltip="Section 5, Assessment Checklist 2"/>
              </a:rPr>
              <a:t>Assessment</a:t>
            </a:r>
          </a:p>
          <a:p>
            <a:pPr algn="ctr"/>
            <a:r>
              <a:rPr lang="en-GB" sz="1200" dirty="0">
                <a:solidFill>
                  <a:prstClr val="black"/>
                </a:solidFill>
                <a:latin typeface="Monotype Corsiva" panose="03010101010201010101" pitchFamily="66" charset="0"/>
                <a:hlinkClick r:id="rId6" action="ppaction://hlinksldjump" tooltip="Section 5, Assessment Checklist 2"/>
              </a:rPr>
              <a:t>Checklist</a:t>
            </a:r>
            <a:endParaRPr lang="en-GB" sz="1200" dirty="0">
              <a:solidFill>
                <a:prstClr val="black"/>
              </a:solidFill>
              <a:latin typeface="Monotype Corsiva" panose="03010101010201010101" pitchFamily="66" charset="0"/>
            </a:endParaRPr>
          </a:p>
        </p:txBody>
      </p:sp>
      <p:pic>
        <p:nvPicPr>
          <p:cNvPr id="4" name="Picture 3"/>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4230892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511111"/>
            <a:ext cx="2949178" cy="1261707"/>
          </a:xfrm>
        </p:spPr>
        <p:txBody>
          <a:bodyPr>
            <a:noAutofit/>
          </a:bodyPr>
          <a:lstStyle/>
          <a:p>
            <a:r>
              <a:rPr lang="en-GB" sz="2200" dirty="0">
                <a:solidFill>
                  <a:srgbClr val="003192"/>
                </a:solidFill>
              </a:rPr>
              <a:t>Section 1</a:t>
            </a:r>
            <a:br>
              <a:rPr lang="en-GB" sz="2200" dirty="0"/>
            </a:br>
            <a:r>
              <a:rPr lang="en-GB" sz="2200" dirty="0"/>
              <a:t>Preparation</a:t>
            </a:r>
            <a:br>
              <a:rPr lang="en-GB" sz="2200" dirty="0"/>
            </a:br>
            <a:r>
              <a:rPr lang="en-GB" sz="2200" dirty="0">
                <a:solidFill>
                  <a:srgbClr val="0070C0"/>
                </a:solidFill>
              </a:rPr>
              <a:t>Exercise 5</a:t>
            </a:r>
            <a:br>
              <a:rPr lang="en-GB" sz="2200" dirty="0"/>
            </a:br>
            <a:r>
              <a:rPr lang="en-GB" sz="2200" dirty="0"/>
              <a:t>Layout Masters</a:t>
            </a:r>
          </a:p>
        </p:txBody>
      </p:sp>
      <p:sp>
        <p:nvSpPr>
          <p:cNvPr id="4" name="Text Placeholder 3"/>
          <p:cNvSpPr>
            <a:spLocks noGrp="1"/>
          </p:cNvSpPr>
          <p:nvPr>
            <p:ph type="body" sz="half" idx="2"/>
          </p:nvPr>
        </p:nvSpPr>
        <p:spPr>
          <a:xfrm>
            <a:off x="251520" y="1916832"/>
            <a:ext cx="2736304" cy="2754640"/>
          </a:xfrm>
          <a:effectLst>
            <a:outerShdw blurRad="50800" dist="38100" dir="16200000" rotWithShape="0">
              <a:prstClr val="black">
                <a:alpha val="40000"/>
              </a:prstClr>
            </a:outerShdw>
          </a:effectLst>
        </p:spPr>
        <p:txBody>
          <a:bodyPr vert="horz" lIns="91440" tIns="45720" rIns="91440" bIns="45720" rtlCol="0">
            <a:normAutofit/>
          </a:bodyPr>
          <a:lstStyle/>
          <a:p>
            <a:r>
              <a:rPr lang="en-GB" sz="1700" dirty="0"/>
              <a:t>Title Slide Master</a:t>
            </a:r>
          </a:p>
          <a:p>
            <a:r>
              <a:rPr lang="en-GB" sz="1700" dirty="0"/>
              <a:t>Screen Print Evidence for </a:t>
            </a:r>
            <a:r>
              <a:rPr lang="en-GB" sz="1700" dirty="0" err="1"/>
              <a:t>2a</a:t>
            </a:r>
            <a:r>
              <a:rPr lang="en-GB" sz="1700" dirty="0"/>
              <a:t>, </a:t>
            </a:r>
            <a:r>
              <a:rPr lang="en-GB" sz="1700" dirty="0" err="1"/>
              <a:t>2c</a:t>
            </a:r>
            <a:r>
              <a:rPr lang="en-GB" sz="1700" dirty="0"/>
              <a:t>  and </a:t>
            </a:r>
            <a:r>
              <a:rPr lang="en-GB" sz="1700" dirty="0" err="1"/>
              <a:t>2e</a:t>
            </a:r>
            <a:r>
              <a:rPr lang="en-GB" sz="1700" dirty="0"/>
              <a:t> Objectives of the Evidence Checklist:</a:t>
            </a:r>
          </a:p>
          <a:p>
            <a:r>
              <a:rPr lang="en-GB" sz="1700" dirty="0"/>
              <a:t>Title Slide Master Template </a:t>
            </a:r>
            <a:r>
              <a:rPr lang="en-GB" sz="1700" dirty="0" err="1"/>
              <a:t>Exercise1.potx</a:t>
            </a:r>
            <a:r>
              <a:rPr lang="en-GB" sz="1700" dirty="0"/>
              <a:t> Presentation with a Walnut Background including Fonts and Sizes along with enhancements.</a:t>
            </a:r>
          </a:p>
          <a:p>
            <a:endParaRPr lang="en-GB" sz="1700" dirty="0"/>
          </a:p>
        </p:txBody>
      </p:sp>
      <p:sp>
        <p:nvSpPr>
          <p:cNvPr id="14" name="Right Arrow 13">
            <a:hlinkClick r:id="rId2" action="ppaction://hlinksldjump" tooltip="Section 1, Preparation, Exercise 4, Line Spacing &amp; Paragraph Spacing"/>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1, Preparation, Exercise 6, Notes Page Master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p:cNvPicPr>
          <p:nvPr/>
        </p:nvPicPr>
        <p:blipFill>
          <a:blip r:embed="rId6"/>
          <a:stretch>
            <a:fillRect/>
          </a:stretch>
        </p:blipFill>
        <p:spPr>
          <a:xfrm>
            <a:off x="3131840" y="188913"/>
            <a:ext cx="5760000" cy="6480000"/>
          </a:xfrm>
          <a:prstGeom prst="rect">
            <a:avLst/>
          </a:prstGeom>
          <a:ln w="25400">
            <a:solidFill>
              <a:srgbClr val="990000"/>
            </a:solidFill>
            <a:prstDash val="sysDash"/>
          </a:ln>
        </p:spPr>
      </p:pic>
      <p:sp>
        <p:nvSpPr>
          <p:cNvPr id="12" name="Bevel 11">
            <a:hlinkClick r:id="rId7" action="ppaction://hlinksldjump" tooltip="Section 1 Evidence Checklist"/>
          </p:cNvPr>
          <p:cNvSpPr/>
          <p:nvPr/>
        </p:nvSpPr>
        <p:spPr>
          <a:xfrm>
            <a:off x="1043607" y="5356812"/>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Monotype Corsiva" panose="03010101010201010101" pitchFamily="66" charset="0"/>
                <a:hlinkClick r:id="rId7" action="ppaction://hlinksldjump" tooltip="Section 1, Assessment Checklist"/>
              </a:rPr>
              <a:t>Assessment</a:t>
            </a:r>
          </a:p>
          <a:p>
            <a:pPr algn="ctr"/>
            <a:r>
              <a:rPr lang="en-GB" sz="1200" dirty="0">
                <a:solidFill>
                  <a:schemeClr val="tx1"/>
                </a:solidFill>
                <a:latin typeface="Monotype Corsiva" panose="03010101010201010101" pitchFamily="66" charset="0"/>
                <a:hlinkClick r:id="rId7" action="ppaction://hlinksldjump" tooltip="Section 1, Assessment Checklist"/>
              </a:rPr>
              <a:t>Checklist</a:t>
            </a:r>
            <a:endParaRPr lang="en-GB" sz="1200" dirty="0">
              <a:solidFill>
                <a:schemeClr val="tx1"/>
              </a:solidFill>
              <a:latin typeface="Monotype Corsiva" panose="03010101010201010101" pitchFamily="66" charset="0"/>
            </a:endParaRPr>
          </a:p>
        </p:txBody>
      </p:sp>
      <p:sp>
        <p:nvSpPr>
          <p:cNvPr id="13" name="TextBox 12"/>
          <p:cNvSpPr txBox="1"/>
          <p:nvPr/>
        </p:nvSpPr>
        <p:spPr>
          <a:xfrm>
            <a:off x="7236296" y="3284984"/>
            <a:ext cx="1440248" cy="553998"/>
          </a:xfrm>
          <a:prstGeom prst="rect">
            <a:avLst/>
          </a:prstGeom>
          <a:noFill/>
        </p:spPr>
        <p:txBody>
          <a:bodyPr wrap="square" rtlCol="0">
            <a:spAutoFit/>
          </a:bodyPr>
          <a:lstStyle/>
          <a:p>
            <a:r>
              <a:rPr lang="en-GB" sz="1000" dirty="0">
                <a:solidFill>
                  <a:schemeClr val="bg1"/>
                </a:solidFill>
              </a:rPr>
              <a:t>Rockwell Extra Bold, </a:t>
            </a:r>
          </a:p>
          <a:p>
            <a:r>
              <a:rPr lang="en-GB" sz="1000" dirty="0">
                <a:solidFill>
                  <a:schemeClr val="bg1"/>
                </a:solidFill>
              </a:rPr>
              <a:t>Size 54, Light Blue &amp; Shadowed</a:t>
            </a:r>
          </a:p>
        </p:txBody>
      </p:sp>
      <p:sp>
        <p:nvSpPr>
          <p:cNvPr id="19" name="TextBox 18"/>
          <p:cNvSpPr txBox="1"/>
          <p:nvPr/>
        </p:nvSpPr>
        <p:spPr>
          <a:xfrm>
            <a:off x="6516172" y="4077072"/>
            <a:ext cx="1440248" cy="400110"/>
          </a:xfrm>
          <a:prstGeom prst="rect">
            <a:avLst/>
          </a:prstGeom>
          <a:noFill/>
        </p:spPr>
        <p:txBody>
          <a:bodyPr wrap="square" rtlCol="0">
            <a:spAutoFit/>
          </a:bodyPr>
          <a:lstStyle/>
          <a:p>
            <a:r>
              <a:rPr lang="en-GB" sz="1000" dirty="0">
                <a:solidFill>
                  <a:schemeClr val="bg1"/>
                </a:solidFill>
              </a:rPr>
              <a:t>Book Antiqua,  Size 32, Gold &amp; Bold</a:t>
            </a:r>
          </a:p>
        </p:txBody>
      </p:sp>
    </p:spTree>
    <p:extLst>
      <p:ext uri="{BB962C8B-B14F-4D97-AF65-F5344CB8AC3E}">
        <p14:creationId xmlns:p14="http://schemas.microsoft.com/office/powerpoint/2010/main" val="2460507890"/>
      </p:ext>
    </p:extLst>
  </p:cSld>
  <p:clrMapOvr>
    <a:masterClrMapping/>
  </p:clrMapOvr>
  <mc:AlternateContent xmlns:mc="http://schemas.openxmlformats.org/markup-compatibility/2006" xmlns:p14="http://schemas.microsoft.com/office/powerpoint/2010/main">
    <mc:Choice Requires="p14">
      <p:transition spd="slow" p14:dur="3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5, Slide Shows, Evidence Assessment 26"/>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5, Slide Shows, Evidence Assessment 27a"/>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5</a:t>
            </a:r>
            <a:br>
              <a:rPr lang="en-GB" sz="2200" dirty="0"/>
            </a:br>
            <a:r>
              <a:rPr lang="en-GB" sz="2200" dirty="0"/>
              <a:t>Slide Shows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27</a:t>
            </a:r>
          </a:p>
        </p:txBody>
      </p:sp>
      <p:sp>
        <p:nvSpPr>
          <p:cNvPr id="21" name="Text Placeholder 3"/>
          <p:cNvSpPr>
            <a:spLocks noGrp="1"/>
          </p:cNvSpPr>
          <p:nvPr>
            <p:ph type="body" sz="half" idx="2"/>
          </p:nvPr>
        </p:nvSpPr>
        <p:spPr>
          <a:xfrm>
            <a:off x="251520" y="1916833"/>
            <a:ext cx="2808312" cy="3656005"/>
          </a:xfrm>
          <a:effectLst>
            <a:outerShdw blurRad="50800" dist="38100" dir="16200000" rotWithShape="0">
              <a:prstClr val="black">
                <a:alpha val="40000"/>
              </a:prstClr>
            </a:outerShdw>
          </a:effectLst>
        </p:spPr>
        <p:txBody>
          <a:bodyPr vert="horz" lIns="91440" tIns="45720" rIns="91440" bIns="45720" rtlCol="0">
            <a:normAutofit/>
          </a:bodyPr>
          <a:lstStyle/>
          <a:p>
            <a:r>
              <a:rPr lang="en-GB" dirty="0"/>
              <a:t>Screen Print Evidence for </a:t>
            </a:r>
            <a:r>
              <a:rPr lang="en-GB" dirty="0" err="1"/>
              <a:t>3g</a:t>
            </a:r>
            <a:r>
              <a:rPr lang="en-GB" dirty="0"/>
              <a:t> and </a:t>
            </a:r>
            <a:r>
              <a:rPr lang="en-GB" dirty="0" err="1"/>
              <a:t>3h</a:t>
            </a:r>
            <a:r>
              <a:rPr lang="en-GB" dirty="0"/>
              <a:t>  Objectives of the Evidence Checklist:</a:t>
            </a:r>
          </a:p>
          <a:p>
            <a:r>
              <a:rPr lang="en-GB" dirty="0"/>
              <a:t>Rehearse Timings to be applied to all Slides within the High Close FE College Presentation from the Slide Show Tab’s Rehearse Timings Button within the Set Up Section.</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6" action="ppaction://hlinksldjump" tooltip="Section 5, Assessment Checklist 2"/>
              </a:rPr>
              <a:t>Assessment</a:t>
            </a:r>
          </a:p>
          <a:p>
            <a:pPr algn="ctr"/>
            <a:r>
              <a:rPr lang="en-GB" sz="1200" dirty="0">
                <a:solidFill>
                  <a:prstClr val="black"/>
                </a:solidFill>
                <a:latin typeface="Monotype Corsiva" panose="03010101010201010101" pitchFamily="66" charset="0"/>
                <a:hlinkClick r:id="rId6" action="ppaction://hlinksldjump" tooltip="Section 5, Assessment Checklist 2"/>
              </a:rPr>
              <a:t>Checklist</a:t>
            </a:r>
            <a:endParaRPr lang="en-GB" sz="1200" dirty="0">
              <a:solidFill>
                <a:prstClr val="black"/>
              </a:solidFill>
              <a:latin typeface="Monotype Corsiva" panose="03010101010201010101" pitchFamily="66" charset="0"/>
            </a:endParaRPr>
          </a:p>
        </p:txBody>
      </p:sp>
      <p:pic>
        <p:nvPicPr>
          <p:cNvPr id="2" name="Picture 1"/>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42419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5, Slide Shows, Evidence Assessment 27"/>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5, Slide Shows, Evidence Assessment 27b"/>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5</a:t>
            </a:r>
            <a:br>
              <a:rPr lang="en-GB" sz="2200" dirty="0"/>
            </a:br>
            <a:r>
              <a:rPr lang="en-GB" sz="2200" dirty="0"/>
              <a:t>Slide Shows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a:t>
            </a:r>
            <a:r>
              <a:rPr lang="en-GB" sz="2200" dirty="0" err="1">
                <a:solidFill>
                  <a:srgbClr val="7030A0"/>
                </a:solidFill>
              </a:rPr>
              <a:t>27a</a:t>
            </a:r>
            <a:endParaRPr lang="en-GB" sz="2200" dirty="0">
              <a:solidFill>
                <a:srgbClr val="7030A0"/>
              </a:solidFill>
            </a:endParaRPr>
          </a:p>
        </p:txBody>
      </p:sp>
      <p:sp>
        <p:nvSpPr>
          <p:cNvPr id="21" name="Text Placeholder 3"/>
          <p:cNvSpPr>
            <a:spLocks noGrp="1"/>
          </p:cNvSpPr>
          <p:nvPr>
            <p:ph type="body" sz="half" idx="2"/>
          </p:nvPr>
        </p:nvSpPr>
        <p:spPr>
          <a:xfrm>
            <a:off x="251520" y="1916833"/>
            <a:ext cx="2808312" cy="3656005"/>
          </a:xfrm>
          <a:effectLst>
            <a:outerShdw blurRad="50800" dist="38100" dir="16200000" rotWithShape="0">
              <a:prstClr val="black">
                <a:alpha val="40000"/>
              </a:prstClr>
            </a:outerShdw>
          </a:effectLst>
        </p:spPr>
        <p:txBody>
          <a:bodyPr vert="horz" lIns="91440" tIns="45720" rIns="91440" bIns="45720" rtlCol="0">
            <a:normAutofit/>
          </a:bodyPr>
          <a:lstStyle/>
          <a:p>
            <a:r>
              <a:rPr lang="en-GB" dirty="0"/>
              <a:t>Screen Print Evidence for </a:t>
            </a:r>
            <a:r>
              <a:rPr lang="en-GB" dirty="0" err="1"/>
              <a:t>3g</a:t>
            </a:r>
            <a:r>
              <a:rPr lang="en-GB" dirty="0"/>
              <a:t> and </a:t>
            </a:r>
            <a:r>
              <a:rPr lang="en-GB" dirty="0" err="1"/>
              <a:t>3h</a:t>
            </a:r>
            <a:r>
              <a:rPr lang="en-GB" dirty="0"/>
              <a:t>  Objectives of the Evidence Checklist:</a:t>
            </a:r>
          </a:p>
          <a:p>
            <a:r>
              <a:rPr lang="en-GB" dirty="0"/>
              <a:t>Rehearse Timings being applied to all Slides within the High Close FE College Presentation from the Slide Show Tab’s Rehearse Timings Button’s Recording Dialog Box within the Set Up Section.</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6" action="ppaction://hlinksldjump" tooltip="Section 5, Assessment Checklist 2"/>
              </a:rPr>
              <a:t>Assessment</a:t>
            </a:r>
          </a:p>
          <a:p>
            <a:pPr algn="ctr"/>
            <a:r>
              <a:rPr lang="en-GB" sz="1200" dirty="0">
                <a:solidFill>
                  <a:prstClr val="black"/>
                </a:solidFill>
                <a:latin typeface="Monotype Corsiva" panose="03010101010201010101" pitchFamily="66" charset="0"/>
                <a:hlinkClick r:id="rId6" action="ppaction://hlinksldjump" tooltip="Section 5, Assessment Checklist 2"/>
              </a:rPr>
              <a:t>Checklist</a:t>
            </a:r>
            <a:endParaRPr lang="en-GB" sz="1200" dirty="0">
              <a:solidFill>
                <a:prstClr val="black"/>
              </a:solidFill>
              <a:latin typeface="Monotype Corsiva" panose="03010101010201010101" pitchFamily="66" charset="0"/>
            </a:endParaRPr>
          </a:p>
        </p:txBody>
      </p:sp>
      <p:pic>
        <p:nvPicPr>
          <p:cNvPr id="13" name="Picture 12"/>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1355385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5, Slide Shows, Evidence Assessment 27a"/>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5, Assessment Checklist 1"/>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5</a:t>
            </a:r>
            <a:br>
              <a:rPr lang="en-GB" sz="2200" dirty="0"/>
            </a:br>
            <a:r>
              <a:rPr lang="en-GB" sz="2200" dirty="0"/>
              <a:t>Slide Shows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a:t>
            </a:r>
            <a:r>
              <a:rPr lang="en-GB" sz="2200" dirty="0" err="1">
                <a:solidFill>
                  <a:srgbClr val="7030A0"/>
                </a:solidFill>
              </a:rPr>
              <a:t>27b</a:t>
            </a:r>
            <a:endParaRPr lang="en-GB" sz="2200" dirty="0">
              <a:solidFill>
                <a:srgbClr val="7030A0"/>
              </a:solidFill>
            </a:endParaRPr>
          </a:p>
        </p:txBody>
      </p:sp>
      <p:sp>
        <p:nvSpPr>
          <p:cNvPr id="21" name="Text Placeholder 3"/>
          <p:cNvSpPr>
            <a:spLocks noGrp="1"/>
          </p:cNvSpPr>
          <p:nvPr>
            <p:ph type="body" sz="half" idx="2"/>
          </p:nvPr>
        </p:nvSpPr>
        <p:spPr>
          <a:xfrm>
            <a:off x="251520" y="1916833"/>
            <a:ext cx="2808312" cy="3168353"/>
          </a:xfrm>
          <a:effectLst>
            <a:outerShdw blurRad="50800" dist="38100" dir="16200000" rotWithShape="0">
              <a:prstClr val="black">
                <a:alpha val="40000"/>
              </a:prstClr>
            </a:outerShdw>
          </a:effectLst>
        </p:spPr>
        <p:txBody>
          <a:bodyPr vert="horz" lIns="91440" tIns="45720" rIns="91440" bIns="45720" rtlCol="0">
            <a:normAutofit/>
          </a:bodyPr>
          <a:lstStyle/>
          <a:p>
            <a:r>
              <a:rPr lang="en-GB" dirty="0"/>
              <a:t>Screen Print Evidence for </a:t>
            </a:r>
            <a:r>
              <a:rPr lang="en-GB" dirty="0" err="1"/>
              <a:t>3g</a:t>
            </a:r>
            <a:r>
              <a:rPr lang="en-GB" dirty="0"/>
              <a:t>, </a:t>
            </a:r>
            <a:r>
              <a:rPr lang="en-GB" dirty="0" err="1"/>
              <a:t>3k</a:t>
            </a:r>
            <a:r>
              <a:rPr lang="en-GB" dirty="0"/>
              <a:t> and </a:t>
            </a:r>
            <a:r>
              <a:rPr lang="en-GB" dirty="0" err="1"/>
              <a:t>5i</a:t>
            </a:r>
            <a:r>
              <a:rPr lang="en-GB" dirty="0"/>
              <a:t> Objectives of the Evidence Checklist:</a:t>
            </a:r>
          </a:p>
          <a:p>
            <a:r>
              <a:rPr lang="en-GB" dirty="0"/>
              <a:t>Rehearse Timings and some Alterations applied to 16 Slides within the High Close FE College Presentation from the Slide Show Tab’s Rehearse Timings Button within the Set Up Section to Run Slide Show and two Sub Slide Shows, i.e. Business and IT  automatically or by Clicking at your own leisure.</a:t>
            </a:r>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black"/>
                </a:solidFill>
                <a:latin typeface="Monotype Corsiva" panose="03010101010201010101" pitchFamily="66" charset="0"/>
                <a:hlinkClick r:id="rId6" action="ppaction://hlinksldjump" tooltip="Section 5, Assessment Checklist 2"/>
              </a:rPr>
              <a:t>Assessment</a:t>
            </a:r>
          </a:p>
          <a:p>
            <a:pPr algn="ctr"/>
            <a:r>
              <a:rPr lang="en-GB" sz="1200" dirty="0">
                <a:solidFill>
                  <a:prstClr val="black"/>
                </a:solidFill>
                <a:latin typeface="Monotype Corsiva" panose="03010101010201010101" pitchFamily="66" charset="0"/>
                <a:hlinkClick r:id="rId6" action="ppaction://hlinksldjump" tooltip="Section 5, Assessment Checklist 2"/>
              </a:rPr>
              <a:t>Checklist</a:t>
            </a:r>
            <a:endParaRPr lang="en-GB" sz="1200" dirty="0">
              <a:solidFill>
                <a:prstClr val="black"/>
              </a:solidFill>
              <a:latin typeface="Monotype Corsiva" panose="03010101010201010101" pitchFamily="66" charset="0"/>
            </a:endParaRPr>
          </a:p>
        </p:txBody>
      </p:sp>
      <p:sp>
        <p:nvSpPr>
          <p:cNvPr id="2" name="Cloud Callout 1">
            <a:hlinkClick r:id="rId7" tooltip="High Close FE College Presentation Rehearsal"/>
          </p:cNvPr>
          <p:cNvSpPr/>
          <p:nvPr/>
        </p:nvSpPr>
        <p:spPr>
          <a:xfrm>
            <a:off x="2088000" y="4860000"/>
            <a:ext cx="940658" cy="1088322"/>
          </a:xfrm>
          <a:prstGeom prst="cloudCallout">
            <a:avLst/>
          </a:prstGeom>
          <a:solidFill>
            <a:srgbClr val="002060"/>
          </a:solidFill>
          <a:ln>
            <a:solidFill>
              <a:srgbClr val="C00000"/>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a:solidFill>
                  <a:srgbClr val="FF0000"/>
                </a:solidFill>
                <a:latin typeface="Monotype Corsiva" panose="03010101010201010101" pitchFamily="66" charset="0"/>
              </a:rPr>
              <a:t>High Close FE College</a:t>
            </a:r>
          </a:p>
        </p:txBody>
      </p:sp>
      <p:pic>
        <p:nvPicPr>
          <p:cNvPr id="3" name="Picture 2"/>
          <p:cNvPicPr>
            <a:picLocks/>
          </p:cNvPicPr>
          <p:nvPr/>
        </p:nvPicPr>
        <p:blipFill>
          <a:blip r:embed="rId8"/>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223783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74000">
              <a:srgbClr val="00B0F0"/>
            </a:gs>
            <a:gs pos="87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10" name="Right Arrow 9">
            <a:hlinkClick r:id="rId2" action="ppaction://hlinksldjump" tooltip="Section 5, Assessment Checklist 2"/>
          </p:cNvPr>
          <p:cNvSpPr/>
          <p:nvPr/>
        </p:nvSpPr>
        <p:spPr>
          <a:xfrm>
            <a:off x="4860032" y="615183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1837978" y="188640"/>
            <a:ext cx="5468044" cy="396000"/>
          </a:xfrm>
        </p:spPr>
        <p:txBody>
          <a:bodyPr>
            <a:noAutofit/>
          </a:bodyPr>
          <a:lstStyle/>
          <a:p>
            <a:pPr>
              <a:spcBef>
                <a:spcPts val="1200"/>
              </a:spcBef>
              <a:spcAft>
                <a:spcPts val="1200"/>
              </a:spcAft>
            </a:pPr>
            <a:r>
              <a:rPr lang="en-GB" sz="3600" dirty="0">
                <a:solidFill>
                  <a:srgbClr val="0070C0"/>
                </a:solidFill>
              </a:rPr>
              <a:t>Section 5 Assessment Checklist 1</a:t>
            </a:r>
            <a:endParaRPr lang="en-GB" sz="3600"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72461661"/>
              </p:ext>
            </p:extLst>
          </p:nvPr>
        </p:nvGraphicFramePr>
        <p:xfrm>
          <a:off x="717558" y="692812"/>
          <a:ext cx="7708884" cy="5394960"/>
        </p:xfrm>
        <a:graphic>
          <a:graphicData uri="http://schemas.openxmlformats.org/drawingml/2006/table">
            <a:tbl>
              <a:tblPr firstRow="1" bandRow="1">
                <a:tableStyleId>{37CE84F3-28C3-443E-9E96-99CF82512B78}</a:tableStyleId>
              </a:tblPr>
              <a:tblGrid>
                <a:gridCol w="398058">
                  <a:extLst>
                    <a:ext uri="{9D8B030D-6E8A-4147-A177-3AD203B41FA5}">
                      <a16:colId xmlns:a16="http://schemas.microsoft.com/office/drawing/2014/main" val="20000"/>
                    </a:ext>
                  </a:extLst>
                </a:gridCol>
                <a:gridCol w="6122104">
                  <a:extLst>
                    <a:ext uri="{9D8B030D-6E8A-4147-A177-3AD203B41FA5}">
                      <a16:colId xmlns:a16="http://schemas.microsoft.com/office/drawing/2014/main" val="20001"/>
                    </a:ext>
                  </a:extLst>
                </a:gridCol>
                <a:gridCol w="790664">
                  <a:extLst>
                    <a:ext uri="{9D8B030D-6E8A-4147-A177-3AD203B41FA5}">
                      <a16:colId xmlns:a16="http://schemas.microsoft.com/office/drawing/2014/main" val="20002"/>
                    </a:ext>
                  </a:extLst>
                </a:gridCol>
                <a:gridCol w="398058">
                  <a:extLst>
                    <a:ext uri="{9D8B030D-6E8A-4147-A177-3AD203B41FA5}">
                      <a16:colId xmlns:a16="http://schemas.microsoft.com/office/drawing/2014/main" val="20003"/>
                    </a:ext>
                  </a:extLst>
                </a:gridCol>
              </a:tblGrid>
              <a:tr h="425673">
                <a:tc>
                  <a:txBody>
                    <a:bodyPr/>
                    <a:lstStyle/>
                    <a:p>
                      <a:pPr algn="ctr"/>
                      <a:r>
                        <a:rPr lang="en-GB" sz="1400" b="0" dirty="0">
                          <a:solidFill>
                            <a:schemeClr val="bg1"/>
                          </a:solidFill>
                          <a:latin typeface="Monotype Corsiva" panose="03010101010201010101" pitchFamily="66"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GB" sz="1400" b="0" dirty="0">
                          <a:solidFill>
                            <a:schemeClr val="bg1"/>
                          </a:solidFill>
                          <a:latin typeface="Monotype Corsiva" panose="03010101010201010101" pitchFamily="66" charset="0"/>
                        </a:rPr>
                        <a:t>Create</a:t>
                      </a:r>
                      <a:r>
                        <a:rPr lang="en-GB" sz="1400" b="0" baseline="0" dirty="0">
                          <a:solidFill>
                            <a:schemeClr val="bg1"/>
                          </a:solidFill>
                          <a:latin typeface="Monotype Corsiva" panose="03010101010201010101" pitchFamily="66" charset="0"/>
                        </a:rPr>
                        <a:t> complex presentations</a:t>
                      </a:r>
                      <a:endParaRPr lang="en-GB" sz="1400" b="0" dirty="0">
                        <a:solidFill>
                          <a:schemeClr val="bg1"/>
                        </a:solidFill>
                        <a:latin typeface="Monotype Corsiva" panose="03010101010201010101"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r>
                        <a:rPr lang="en-GB" sz="1400" b="0" dirty="0">
                          <a:latin typeface="Monotype Corsiva" panose="03010101010201010101" pitchFamily="66" charset="0"/>
                        </a:rPr>
                        <a:t>Slide Location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GB" sz="1400" b="0" dirty="0">
                        <a:latin typeface="Monotype Corsiva" panose="03010101010201010101" pitchFamily="66"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129912">
                <a:tc>
                  <a:txBody>
                    <a:bodyPr/>
                    <a:lstStyle/>
                    <a:p>
                      <a:pPr marL="0" algn="ctr" defTabSz="914400" rtl="0" eaLnBrk="1" latinLnBrk="0" hangingPunct="1"/>
                      <a:r>
                        <a:rPr lang="en-GB" sz="1400" b="0" kern="1200" dirty="0" err="1">
                          <a:solidFill>
                            <a:schemeClr val="bg1"/>
                          </a:solidFill>
                          <a:latin typeface="Monotype Corsiva" panose="03010101010201010101" pitchFamily="66" charset="0"/>
                          <a:ea typeface="+mn-ea"/>
                          <a:cs typeface="+mn-cs"/>
                        </a:rPr>
                        <a:t>1a</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Produce a main</a:t>
                      </a:r>
                      <a:r>
                        <a:rPr lang="en-GB" sz="1400" b="0" kern="1200" baseline="0" dirty="0">
                          <a:solidFill>
                            <a:schemeClr val="bg1"/>
                          </a:solidFill>
                          <a:latin typeface="Monotype Corsiva" panose="03010101010201010101" pitchFamily="66" charset="0"/>
                          <a:ea typeface="+mn-ea"/>
                          <a:cs typeface="+mn-cs"/>
                        </a:rPr>
                        <a:t> presentation of at least 10 slides</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0">
                <a:tc>
                  <a:txBody>
                    <a:bodyPr/>
                    <a:lstStyle/>
                    <a:p>
                      <a:pPr marL="0" algn="ctr" defTabSz="914400" rtl="0" eaLnBrk="1" latinLnBrk="0" hangingPunct="1"/>
                      <a:r>
                        <a:rPr lang="en-GB" sz="1400" b="0" kern="1200" dirty="0" err="1">
                          <a:solidFill>
                            <a:schemeClr val="bg1"/>
                          </a:solidFill>
                          <a:latin typeface="Monotype Corsiva" panose="03010101010201010101" pitchFamily="66" charset="0"/>
                          <a:ea typeface="+mn-ea"/>
                          <a:cs typeface="+mn-cs"/>
                        </a:rPr>
                        <a:t>1b</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Produce a sub-presentation of at least 3 slides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19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1683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1c</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Create a link (s) to</a:t>
                      </a:r>
                      <a:r>
                        <a:rPr lang="en-GB" sz="1400" b="0" kern="1200" baseline="0" dirty="0">
                          <a:solidFill>
                            <a:schemeClr val="bg1"/>
                          </a:solidFill>
                          <a:latin typeface="Monotype Corsiva" panose="03010101010201010101" pitchFamily="66" charset="0"/>
                          <a:ea typeface="+mn-ea"/>
                          <a:cs typeface="+mn-cs"/>
                        </a:rPr>
                        <a:t> a slide(s) within the presentation</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1516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2068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1d</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Add an action button(s)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19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1180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240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1e</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Hide a slide(s)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r h="2236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1f</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Create a customised slide show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192"/>
                    </a:solidFill>
                  </a:tcPr>
                </a:tc>
                <a:tc>
                  <a:txBody>
                    <a:bodyPr/>
                    <a:lstStyle/>
                    <a:p>
                      <a:pPr marL="0" algn="ctr" defTabSz="914400" rtl="0" eaLnBrk="1" latinLnBrk="0" hangingPunct="1"/>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8"/>
                  </a:ext>
                </a:extLst>
              </a:tr>
              <a:tr h="2068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kern="1200" dirty="0" err="1">
                          <a:solidFill>
                            <a:schemeClr val="bg1"/>
                          </a:solidFill>
                          <a:latin typeface="Monotype Corsiva" panose="03010101010201010101" pitchFamily="66" charset="0"/>
                          <a:ea typeface="+mn-ea"/>
                          <a:cs typeface="+mn-cs"/>
                        </a:rPr>
                        <a:t>1g</a:t>
                      </a:r>
                      <a:endParaRPr lang="en-GB" sz="1400" b="1"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kern="1200" dirty="0">
                          <a:solidFill>
                            <a:schemeClr val="bg1"/>
                          </a:solidFill>
                          <a:latin typeface="Monotype Corsiva" panose="03010101010201010101" pitchFamily="66" charset="0"/>
                          <a:ea typeface="+mn-ea"/>
                          <a:cs typeface="+mn-cs"/>
                        </a:rPr>
                        <a:t>Import a minimum of 2 slides from another presentation (min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9"/>
                  </a:ext>
                </a:extLst>
              </a:tr>
              <a:tr h="2712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kern="1200" dirty="0" err="1">
                          <a:solidFill>
                            <a:schemeClr val="bg1"/>
                          </a:solidFill>
                          <a:latin typeface="Monotype Corsiva" panose="03010101010201010101" pitchFamily="66" charset="0"/>
                          <a:ea typeface="+mn-ea"/>
                          <a:cs typeface="+mn-cs"/>
                        </a:rPr>
                        <a:t>1h</a:t>
                      </a:r>
                      <a:endParaRPr lang="en-GB" sz="1400" b="1"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kern="1200" dirty="0">
                          <a:solidFill>
                            <a:schemeClr val="bg1"/>
                          </a:solidFill>
                          <a:latin typeface="Monotype Corsiva" panose="03010101010201010101" pitchFamily="66" charset="0"/>
                          <a:ea typeface="+mn-ea"/>
                          <a:cs typeface="+mn-cs"/>
                        </a:rPr>
                        <a:t>Create and test a link(s) to a reserved sub-presentation(s)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19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10"/>
                  </a:ext>
                </a:extLst>
              </a:tr>
              <a:tr h="2712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endParaRPr lang="en-GB" sz="140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11"/>
                  </a:ext>
                </a:extLst>
              </a:tr>
              <a:tr h="271264">
                <a:tc>
                  <a:txBody>
                    <a:bodyPr/>
                    <a:lstStyle/>
                    <a:p>
                      <a:pPr marL="0" algn="ctr" defTabSz="914400" rtl="0" eaLnBrk="1" latinLnBrk="0" hangingPunct="1"/>
                      <a:r>
                        <a:rPr lang="en-GB" sz="1400" b="0" kern="1200" dirty="0" err="1">
                          <a:solidFill>
                            <a:schemeClr val="bg1"/>
                          </a:solidFill>
                          <a:latin typeface="Monotype Corsiva" panose="03010101010201010101" pitchFamily="66" charset="0"/>
                          <a:ea typeface="+mn-ea"/>
                          <a:cs typeface="+mn-cs"/>
                        </a:rPr>
                        <a:t>1i</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Create and test an external hyperlink (s) to the world wide</a:t>
                      </a:r>
                      <a:r>
                        <a:rPr lang="en-GB" sz="1400" b="0" kern="1200" baseline="0" dirty="0">
                          <a:solidFill>
                            <a:schemeClr val="bg1"/>
                          </a:solidFill>
                          <a:latin typeface="Monotype Corsiva" panose="03010101010201010101" pitchFamily="66" charset="0"/>
                          <a:ea typeface="+mn-ea"/>
                          <a:cs typeface="+mn-cs"/>
                        </a:rPr>
                        <a:t> web</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19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12"/>
                  </a:ext>
                </a:extLst>
              </a:tr>
              <a:tr h="271264">
                <a:tc>
                  <a:txBody>
                    <a:bodyPr/>
                    <a:lstStyle/>
                    <a:p>
                      <a:pPr marL="0" algn="ctr" defTabSz="914400" rtl="0" eaLnBrk="1" latinLnBrk="0" hangingPunct="1"/>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13"/>
                  </a:ext>
                </a:extLst>
              </a:tr>
              <a:tr h="271264">
                <a:tc>
                  <a:txBody>
                    <a:bodyPr/>
                    <a:lstStyle/>
                    <a:p>
                      <a:pPr marL="0" algn="ctr" defTabSz="914400" rtl="0" eaLnBrk="1" latinLnBrk="0" hangingPunct="1"/>
                      <a:r>
                        <a:rPr lang="en-GB" sz="1400" b="0" kern="1200" dirty="0" err="1">
                          <a:solidFill>
                            <a:schemeClr val="bg1"/>
                          </a:solidFill>
                          <a:latin typeface="Monotype Corsiva" panose="03010101010201010101" pitchFamily="66" charset="0"/>
                          <a:ea typeface="+mn-ea"/>
                          <a:cs typeface="+mn-cs"/>
                        </a:rPr>
                        <a:t>1j</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Create and test a link to an e-mail address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19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14"/>
                  </a:ext>
                </a:extLst>
              </a:tr>
              <a:tr h="2712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1k</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Create</a:t>
                      </a:r>
                      <a:r>
                        <a:rPr lang="en-GB" sz="1400" b="0" kern="1200" baseline="0" dirty="0">
                          <a:solidFill>
                            <a:schemeClr val="bg1"/>
                          </a:solidFill>
                          <a:latin typeface="Monotype Corsiva" panose="03010101010201010101" pitchFamily="66" charset="0"/>
                          <a:ea typeface="+mn-ea"/>
                          <a:cs typeface="+mn-cs"/>
                        </a:rPr>
                        <a:t> and test hyperlinks to at least 2 external documents in different applications</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15"/>
                  </a:ext>
                </a:extLst>
              </a:tr>
              <a:tr h="2712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endParaRPr lang="en-GB" sz="140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16"/>
                  </a:ext>
                </a:extLst>
              </a:tr>
            </a:tbl>
          </a:graphicData>
        </a:graphic>
      </p:graphicFrame>
      <p:grpSp>
        <p:nvGrpSpPr>
          <p:cNvPr id="6" name="Group 5"/>
          <p:cNvGrpSpPr/>
          <p:nvPr/>
        </p:nvGrpSpPr>
        <p:grpSpPr>
          <a:xfrm>
            <a:off x="35496" y="41438"/>
            <a:ext cx="832916" cy="507698"/>
            <a:chOff x="8131572" y="6309326"/>
            <a:chExt cx="832916" cy="507698"/>
          </a:xfrm>
        </p:grpSpPr>
        <p:sp>
          <p:nvSpPr>
            <p:cNvPr id="7" name="Down Ribbon 6">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7030A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9" name="Right Arrow 8">
            <a:hlinkClick r:id="rId5" action="ppaction://hlinksldjump" tooltip="Section 5, Slide Shows, Evidence Assessment 27b"/>
          </p:cNvPr>
          <p:cNvSpPr/>
          <p:nvPr/>
        </p:nvSpPr>
        <p:spPr>
          <a:xfrm rot="10800000">
            <a:off x="3635896" y="615183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7236296" y="1206309"/>
            <a:ext cx="783256" cy="4886989"/>
            <a:chOff x="7236296" y="1150592"/>
            <a:chExt cx="783256" cy="4886989"/>
          </a:xfrm>
        </p:grpSpPr>
        <p:sp>
          <p:nvSpPr>
            <p:cNvPr id="12" name="Bevel 11"/>
            <p:cNvSpPr/>
            <p:nvPr/>
          </p:nvSpPr>
          <p:spPr>
            <a:xfrm>
              <a:off x="7236296" y="2975118"/>
              <a:ext cx="782960" cy="29123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6" action="ppaction://hlinksldjump" tooltip="Objective 1e Evidence"/>
                </a:rPr>
                <a:t>Click</a:t>
              </a:r>
              <a:endParaRPr lang="en-GB" sz="1400" dirty="0">
                <a:solidFill>
                  <a:prstClr val="white"/>
                </a:solidFill>
                <a:latin typeface="Monotype Corsiva" panose="03010101010201010101" pitchFamily="66" charset="0"/>
              </a:endParaRPr>
            </a:p>
          </p:txBody>
        </p:sp>
        <p:sp>
          <p:nvSpPr>
            <p:cNvPr id="13" name="Bevel 12"/>
            <p:cNvSpPr/>
            <p:nvPr/>
          </p:nvSpPr>
          <p:spPr>
            <a:xfrm>
              <a:off x="7236296" y="2695530"/>
              <a:ext cx="782960" cy="29123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7" action="ppaction://hlinksldjump" tooltip="Objectives1d &amp; 1h Evidence"/>
                </a:rPr>
                <a:t>Click</a:t>
              </a:r>
              <a:endParaRPr lang="en-GB" sz="1400" dirty="0">
                <a:solidFill>
                  <a:prstClr val="white"/>
                </a:solidFill>
                <a:latin typeface="Monotype Corsiva" panose="03010101010201010101" pitchFamily="66" charset="0"/>
              </a:endParaRPr>
            </a:p>
          </p:txBody>
        </p:sp>
        <p:sp>
          <p:nvSpPr>
            <p:cNvPr id="14" name="Bevel 13"/>
            <p:cNvSpPr/>
            <p:nvPr/>
          </p:nvSpPr>
          <p:spPr>
            <a:xfrm>
              <a:off x="7236296" y="1150592"/>
              <a:ext cx="782960" cy="327634"/>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dirty="0">
                  <a:solidFill>
                    <a:prstClr val="white"/>
                  </a:solidFill>
                  <a:latin typeface="Monotype Corsiva" panose="03010101010201010101" pitchFamily="66" charset="0"/>
                  <a:hlinkClick r:id="rId8" action="ppaction://hlinksldjump" tooltip="Objective 1a Evidence"/>
                </a:rPr>
                <a:t>Click</a:t>
              </a:r>
              <a:endParaRPr lang="en-GB" sz="1400" dirty="0">
                <a:solidFill>
                  <a:prstClr val="black"/>
                </a:solidFill>
                <a:latin typeface="Monotype Corsiva" panose="03010101010201010101" pitchFamily="66" charset="0"/>
              </a:endParaRPr>
            </a:p>
          </p:txBody>
        </p:sp>
        <p:sp>
          <p:nvSpPr>
            <p:cNvPr id="15" name="Bevel 14"/>
            <p:cNvSpPr/>
            <p:nvPr/>
          </p:nvSpPr>
          <p:spPr>
            <a:xfrm>
              <a:off x="7236592" y="1478226"/>
              <a:ext cx="782960" cy="28759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9" action="ppaction://hlinksldjump" tooltip="Objectives 1b &amp; 1f Evidence"/>
                </a:rPr>
                <a:t>Click</a:t>
              </a:r>
              <a:endParaRPr lang="en-GB" sz="1400" dirty="0">
                <a:solidFill>
                  <a:prstClr val="white"/>
                </a:solidFill>
                <a:latin typeface="Monotype Corsiva" panose="03010101010201010101" pitchFamily="66" charset="0"/>
              </a:endParaRPr>
            </a:p>
          </p:txBody>
        </p:sp>
        <p:sp>
          <p:nvSpPr>
            <p:cNvPr id="16" name="Bevel 15"/>
            <p:cNvSpPr/>
            <p:nvPr/>
          </p:nvSpPr>
          <p:spPr>
            <a:xfrm>
              <a:off x="7236296" y="1773598"/>
              <a:ext cx="782960" cy="286586"/>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10" action="ppaction://hlinksldjump" tooltip="Objective 1c Evidence"/>
                </a:rPr>
                <a:t>Click</a:t>
              </a:r>
              <a:endParaRPr lang="en-GB" sz="1400" dirty="0">
                <a:solidFill>
                  <a:prstClr val="white"/>
                </a:solidFill>
                <a:latin typeface="Monotype Corsiva" panose="03010101010201010101" pitchFamily="66" charset="0"/>
              </a:endParaRPr>
            </a:p>
          </p:txBody>
        </p:sp>
        <p:sp>
          <p:nvSpPr>
            <p:cNvPr id="17" name="Bevel 16"/>
            <p:cNvSpPr/>
            <p:nvPr/>
          </p:nvSpPr>
          <p:spPr>
            <a:xfrm>
              <a:off x="7236296" y="2384292"/>
              <a:ext cx="782960" cy="30215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11" action="ppaction://hlinksldjump" tooltip="Objectives1d &amp; 1h Evidence"/>
                </a:rPr>
                <a:t>Click</a:t>
              </a:r>
              <a:endParaRPr lang="en-GB" sz="1400" dirty="0">
                <a:solidFill>
                  <a:prstClr val="white"/>
                </a:solidFill>
                <a:latin typeface="Monotype Corsiva" panose="03010101010201010101" pitchFamily="66" charset="0"/>
              </a:endParaRPr>
            </a:p>
          </p:txBody>
        </p:sp>
        <p:sp>
          <p:nvSpPr>
            <p:cNvPr id="18" name="Bevel 17"/>
            <p:cNvSpPr/>
            <p:nvPr/>
          </p:nvSpPr>
          <p:spPr>
            <a:xfrm>
              <a:off x="7236296" y="3279604"/>
              <a:ext cx="782960" cy="29123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12" action="ppaction://hlinksldjump" tooltip="Objectives 1b &amp; 1f Evidence"/>
                </a:rPr>
                <a:t>Click</a:t>
              </a:r>
              <a:endParaRPr lang="en-GB" sz="1400" dirty="0">
                <a:solidFill>
                  <a:prstClr val="white"/>
                </a:solidFill>
                <a:latin typeface="Monotype Corsiva" panose="03010101010201010101" pitchFamily="66" charset="0"/>
              </a:endParaRPr>
            </a:p>
          </p:txBody>
        </p:sp>
        <p:sp>
          <p:nvSpPr>
            <p:cNvPr id="19" name="Bevel 18"/>
            <p:cNvSpPr/>
            <p:nvPr/>
          </p:nvSpPr>
          <p:spPr>
            <a:xfrm>
              <a:off x="7236296" y="3586456"/>
              <a:ext cx="782960" cy="29123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13" action="ppaction://hlinksldjump" tooltip="Objective 1g Evidence"/>
                </a:rPr>
                <a:t>Click</a:t>
              </a:r>
              <a:endParaRPr lang="en-GB" sz="1400" dirty="0">
                <a:solidFill>
                  <a:prstClr val="white"/>
                </a:solidFill>
                <a:latin typeface="Monotype Corsiva" panose="03010101010201010101" pitchFamily="66" charset="0"/>
              </a:endParaRPr>
            </a:p>
          </p:txBody>
        </p:sp>
        <p:sp>
          <p:nvSpPr>
            <p:cNvPr id="20" name="Bevel 19"/>
            <p:cNvSpPr/>
            <p:nvPr/>
          </p:nvSpPr>
          <p:spPr>
            <a:xfrm>
              <a:off x="7236296" y="3900486"/>
              <a:ext cx="782960" cy="30215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11" action="ppaction://hlinksldjump" tooltip="Objectives 1d &amp; 1h Evidence"/>
                </a:rPr>
                <a:t>Click</a:t>
              </a:r>
              <a:endParaRPr lang="en-GB" sz="1400" dirty="0">
                <a:solidFill>
                  <a:prstClr val="white"/>
                </a:solidFill>
                <a:latin typeface="Monotype Corsiva" panose="03010101010201010101" pitchFamily="66" charset="0"/>
              </a:endParaRPr>
            </a:p>
          </p:txBody>
        </p:sp>
        <p:sp>
          <p:nvSpPr>
            <p:cNvPr id="21" name="Bevel 20"/>
            <p:cNvSpPr/>
            <p:nvPr/>
          </p:nvSpPr>
          <p:spPr>
            <a:xfrm>
              <a:off x="7236296" y="4213017"/>
              <a:ext cx="782960" cy="287043"/>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7" action="ppaction://hlinksldjump" tooltip="Objectives 1d &amp; 1h Evidence"/>
                </a:rPr>
                <a:t>Click</a:t>
              </a:r>
              <a:endParaRPr lang="en-GB" sz="1400" dirty="0">
                <a:solidFill>
                  <a:prstClr val="white"/>
                </a:solidFill>
                <a:latin typeface="Monotype Corsiva" panose="03010101010201010101" pitchFamily="66" charset="0"/>
              </a:endParaRPr>
            </a:p>
          </p:txBody>
        </p:sp>
        <p:sp>
          <p:nvSpPr>
            <p:cNvPr id="22" name="Bevel 21"/>
            <p:cNvSpPr/>
            <p:nvPr/>
          </p:nvSpPr>
          <p:spPr>
            <a:xfrm>
              <a:off x="7236296" y="2087326"/>
              <a:ext cx="782960" cy="286586"/>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14" action="ppaction://hlinksldjump" tooltip="Objective 1c Evidence"/>
                </a:rPr>
                <a:t>Click</a:t>
              </a:r>
              <a:endParaRPr lang="en-GB" sz="1400" dirty="0">
                <a:solidFill>
                  <a:prstClr val="white"/>
                </a:solidFill>
                <a:latin typeface="Monotype Corsiva" panose="03010101010201010101" pitchFamily="66" charset="0"/>
              </a:endParaRPr>
            </a:p>
          </p:txBody>
        </p:sp>
        <p:sp>
          <p:nvSpPr>
            <p:cNvPr id="23" name="Bevel 22"/>
            <p:cNvSpPr/>
            <p:nvPr/>
          </p:nvSpPr>
          <p:spPr>
            <a:xfrm>
              <a:off x="7236296" y="4525703"/>
              <a:ext cx="782960" cy="30215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15" action="ppaction://hlinksldjump" tooltip="Objective 1i Evidence"/>
                </a:rPr>
                <a:t>Click</a:t>
              </a:r>
              <a:endParaRPr lang="en-GB" sz="1400" dirty="0">
                <a:solidFill>
                  <a:prstClr val="white"/>
                </a:solidFill>
                <a:latin typeface="Monotype Corsiva" panose="03010101010201010101" pitchFamily="66" charset="0"/>
              </a:endParaRPr>
            </a:p>
          </p:txBody>
        </p:sp>
        <p:sp>
          <p:nvSpPr>
            <p:cNvPr id="24" name="Bevel 23"/>
            <p:cNvSpPr/>
            <p:nvPr/>
          </p:nvSpPr>
          <p:spPr>
            <a:xfrm>
              <a:off x="7236296" y="4830175"/>
              <a:ext cx="782960" cy="30215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16" action="ppaction://hlinksldjump" tooltip="Objective 1i Evidence"/>
                </a:rPr>
                <a:t>Click</a:t>
              </a:r>
              <a:endParaRPr lang="en-GB" sz="1400" dirty="0">
                <a:solidFill>
                  <a:prstClr val="white"/>
                </a:solidFill>
                <a:latin typeface="Monotype Corsiva" panose="03010101010201010101" pitchFamily="66" charset="0"/>
              </a:endParaRPr>
            </a:p>
          </p:txBody>
        </p:sp>
        <p:sp>
          <p:nvSpPr>
            <p:cNvPr id="25" name="Bevel 24"/>
            <p:cNvSpPr/>
            <p:nvPr/>
          </p:nvSpPr>
          <p:spPr>
            <a:xfrm>
              <a:off x="7236296" y="5136014"/>
              <a:ext cx="782960" cy="30215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17" action="ppaction://hlinksldjump" tooltip="Objective 1j Evidence"/>
                </a:rPr>
                <a:t>Click</a:t>
              </a:r>
              <a:endParaRPr lang="en-GB" sz="1400" dirty="0">
                <a:solidFill>
                  <a:prstClr val="white"/>
                </a:solidFill>
                <a:latin typeface="Monotype Corsiva" panose="03010101010201010101" pitchFamily="66" charset="0"/>
              </a:endParaRPr>
            </a:p>
          </p:txBody>
        </p:sp>
        <p:sp>
          <p:nvSpPr>
            <p:cNvPr id="26" name="Bevel 25"/>
            <p:cNvSpPr/>
            <p:nvPr/>
          </p:nvSpPr>
          <p:spPr>
            <a:xfrm>
              <a:off x="7236296" y="5431105"/>
              <a:ext cx="782960" cy="30215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18" action="ppaction://hlinksldjump" tooltip="Objective 1k Evidence"/>
                </a:rPr>
                <a:t>Click</a:t>
              </a:r>
              <a:endParaRPr lang="en-GB" sz="1400" dirty="0">
                <a:solidFill>
                  <a:prstClr val="white"/>
                </a:solidFill>
                <a:latin typeface="Monotype Corsiva" panose="03010101010201010101" pitchFamily="66" charset="0"/>
              </a:endParaRPr>
            </a:p>
          </p:txBody>
        </p:sp>
        <p:sp>
          <p:nvSpPr>
            <p:cNvPr id="27" name="Bevel 26"/>
            <p:cNvSpPr/>
            <p:nvPr/>
          </p:nvSpPr>
          <p:spPr>
            <a:xfrm>
              <a:off x="7236296" y="5735430"/>
              <a:ext cx="782960" cy="30215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19" action="ppaction://hlinksldjump" tooltip="Objective 1k Evidence"/>
                </a:rPr>
                <a:t>Click</a:t>
              </a:r>
              <a:endParaRPr lang="en-GB" sz="1400" dirty="0">
                <a:solidFill>
                  <a:prstClr val="white"/>
                </a:solidFill>
                <a:latin typeface="Monotype Corsiva" panose="03010101010201010101" pitchFamily="66" charset="0"/>
              </a:endParaRPr>
            </a:p>
          </p:txBody>
        </p:sp>
      </p:grpSp>
    </p:spTree>
    <p:extLst>
      <p:ext uri="{BB962C8B-B14F-4D97-AF65-F5344CB8AC3E}">
        <p14:creationId xmlns:p14="http://schemas.microsoft.com/office/powerpoint/2010/main" val="21129266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9"/>
                                        </p:tgtEl>
                                        <p:attrNameLst>
                                          <p:attrName>style.visibility</p:attrName>
                                        </p:attrNameLst>
                                      </p:cBhvr>
                                      <p:to>
                                        <p:strVal val="visible"/>
                                      </p:to>
                                    </p:set>
                                    <p:animEffect transition="in" filter="fade">
                                      <p:cBhvr>
                                        <p:cTn id="10" dur="5000"/>
                                        <p:tgtEl>
                                          <p:spTgt spid="9"/>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0"/>
                                        </p:tgtEl>
                                        <p:attrNameLst>
                                          <p:attrName>style.visibility</p:attrName>
                                        </p:attrNameLst>
                                      </p:cBhvr>
                                      <p:to>
                                        <p:strVal val="visible"/>
                                      </p:to>
                                    </p:set>
                                    <p:animEffect transition="in" filter="fade">
                                      <p:cBhvr>
                                        <p:cTn id="13" dur="5000"/>
                                        <p:tgtEl>
                                          <p:spTgt spid="10"/>
                                        </p:tgtEl>
                                      </p:cBhvr>
                                    </p:animEffect>
                                  </p:childTnLst>
                                </p:cTn>
                              </p:par>
                              <p:par>
                                <p:cTn id="14" presetID="47" presetClass="entr" presetSubtype="0" fill="hold" grpId="0" nodeType="withEffect">
                                  <p:stCondLst>
                                    <p:cond delay="0"/>
                                  </p:stCondLst>
                                  <p:iterate type="wd">
                                    <p:tmPct val="0"/>
                                  </p:iterate>
                                  <p:childTnLst>
                                    <p:set>
                                      <p:cBhvr>
                                        <p:cTn id="15" dur="1" fill="hold">
                                          <p:stCondLst>
                                            <p:cond delay="0"/>
                                          </p:stCondLst>
                                        </p:cTn>
                                        <p:tgtEl>
                                          <p:spTgt spid="2"/>
                                        </p:tgtEl>
                                        <p:attrNameLst>
                                          <p:attrName>style.visibility</p:attrName>
                                        </p:attrNameLst>
                                      </p:cBhvr>
                                      <p:to>
                                        <p:strVal val="visible"/>
                                      </p:to>
                                    </p:set>
                                    <p:animEffect transition="in" filter="fade">
                                      <p:cBhvr>
                                        <p:cTn id="16" dur="3000"/>
                                        <p:tgtEl>
                                          <p:spTgt spid="2"/>
                                        </p:tgtEl>
                                      </p:cBhvr>
                                    </p:animEffect>
                                    <p:anim calcmode="lin" valueType="num">
                                      <p:cBhvr>
                                        <p:cTn id="17" dur="3000" fill="hold"/>
                                        <p:tgtEl>
                                          <p:spTgt spid="2"/>
                                        </p:tgtEl>
                                        <p:attrNameLst>
                                          <p:attrName>ppt_x</p:attrName>
                                        </p:attrNameLst>
                                      </p:cBhvr>
                                      <p:tavLst>
                                        <p:tav tm="0">
                                          <p:val>
                                            <p:strVal val="#ppt_x"/>
                                          </p:val>
                                        </p:tav>
                                        <p:tav tm="100000">
                                          <p:val>
                                            <p:strVal val="#ppt_x"/>
                                          </p:val>
                                        </p:tav>
                                      </p:tavLst>
                                    </p:anim>
                                    <p:anim calcmode="lin" valueType="num">
                                      <p:cBhvr>
                                        <p:cTn id="18" dur="3000" fill="hold"/>
                                        <p:tgtEl>
                                          <p:spTgt spid="2"/>
                                        </p:tgtEl>
                                        <p:attrNameLst>
                                          <p:attrName>ppt_y</p:attrName>
                                        </p:attrNameLst>
                                      </p:cBhvr>
                                      <p:tavLst>
                                        <p:tav tm="0">
                                          <p:val>
                                            <p:strVal val="#ppt_y-.1"/>
                                          </p:val>
                                        </p:tav>
                                        <p:tav tm="100000">
                                          <p:val>
                                            <p:strVal val="#ppt_y"/>
                                          </p:val>
                                        </p:tav>
                                      </p:tavLst>
                                    </p:anim>
                                  </p:childTnLst>
                                </p:cTn>
                              </p:par>
                              <p:par>
                                <p:cTn id="19" presetID="10" presetClass="entr" presetSubtype="0" repeatCount="indefinite" fill="hold" grpId="1" nodeType="withEffect">
                                  <p:stCondLst>
                                    <p:cond delay="0"/>
                                  </p:stCondLst>
                                  <p:iterate type="wd">
                                    <p:tmPct val="0"/>
                                  </p:iterate>
                                  <p:childTnLst>
                                    <p:set>
                                      <p:cBhvr>
                                        <p:cTn id="20" dur="1" fill="hold">
                                          <p:stCondLst>
                                            <p:cond delay="0"/>
                                          </p:stCondLst>
                                        </p:cTn>
                                        <p:tgtEl>
                                          <p:spTgt spid="2"/>
                                        </p:tgtEl>
                                        <p:attrNameLst>
                                          <p:attrName>style.visibility</p:attrName>
                                        </p:attrNameLst>
                                      </p:cBhvr>
                                      <p:to>
                                        <p:strVal val="visible"/>
                                      </p:to>
                                    </p:set>
                                    <p:animEffect transition="in" filter="fade">
                                      <p:cBhvr>
                                        <p:cTn id="21"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2" grpId="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74000">
              <a:srgbClr val="00B0F0"/>
            </a:gs>
            <a:gs pos="87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7978" y="188915"/>
            <a:ext cx="5468044" cy="461467"/>
          </a:xfrm>
        </p:spPr>
        <p:txBody>
          <a:bodyPr>
            <a:noAutofit/>
          </a:bodyPr>
          <a:lstStyle/>
          <a:p>
            <a:pPr>
              <a:spcBef>
                <a:spcPts val="1200"/>
              </a:spcBef>
              <a:spcAft>
                <a:spcPts val="1200"/>
              </a:spcAft>
            </a:pPr>
            <a:r>
              <a:rPr lang="en-GB" sz="3600" dirty="0">
                <a:solidFill>
                  <a:srgbClr val="0070C0"/>
                </a:solidFill>
              </a:rPr>
              <a:t>Section 5 Assessment Checklist 2</a:t>
            </a:r>
            <a:endParaRPr lang="en-GB" sz="3600"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07411594"/>
              </p:ext>
            </p:extLst>
          </p:nvPr>
        </p:nvGraphicFramePr>
        <p:xfrm>
          <a:off x="81400" y="720721"/>
          <a:ext cx="8981200" cy="5487671"/>
        </p:xfrm>
        <a:graphic>
          <a:graphicData uri="http://schemas.openxmlformats.org/drawingml/2006/table">
            <a:tbl>
              <a:tblPr firstRow="1" bandRow="1">
                <a:tableStyleId>{37CE84F3-28C3-443E-9E96-99CF82512B78}</a:tableStyleId>
              </a:tblPr>
              <a:tblGrid>
                <a:gridCol w="420858">
                  <a:extLst>
                    <a:ext uri="{9D8B030D-6E8A-4147-A177-3AD203B41FA5}">
                      <a16:colId xmlns:a16="http://schemas.microsoft.com/office/drawing/2014/main" val="20000"/>
                    </a:ext>
                  </a:extLst>
                </a:gridCol>
                <a:gridCol w="7518108">
                  <a:extLst>
                    <a:ext uri="{9D8B030D-6E8A-4147-A177-3AD203B41FA5}">
                      <a16:colId xmlns:a16="http://schemas.microsoft.com/office/drawing/2014/main" val="20001"/>
                    </a:ext>
                  </a:extLst>
                </a:gridCol>
                <a:gridCol w="833954">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tblGrid>
              <a:tr h="506127">
                <a:tc>
                  <a:txBody>
                    <a:bodyPr/>
                    <a:lstStyle/>
                    <a:p>
                      <a:pPr algn="ctr"/>
                      <a:r>
                        <a:rPr lang="en-GB" sz="1400" b="0" dirty="0">
                          <a:solidFill>
                            <a:schemeClr val="bg1"/>
                          </a:solidFill>
                          <a:latin typeface="Monotype Corsiva" panose="03010101010201010101" pitchFamily="66"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GB" sz="1400" b="0" dirty="0">
                          <a:solidFill>
                            <a:schemeClr val="bg1"/>
                          </a:solidFill>
                          <a:latin typeface="Monotype Corsiva" panose="03010101010201010101" pitchFamily="66" charset="0"/>
                        </a:rPr>
                        <a:t>Create</a:t>
                      </a:r>
                      <a:r>
                        <a:rPr lang="en-GB" sz="1400" b="0" baseline="0" dirty="0">
                          <a:solidFill>
                            <a:schemeClr val="bg1"/>
                          </a:solidFill>
                          <a:latin typeface="Monotype Corsiva" panose="03010101010201010101" pitchFamily="66" charset="0"/>
                        </a:rPr>
                        <a:t> complex presentations</a:t>
                      </a:r>
                      <a:endParaRPr lang="en-GB" sz="1400" b="0" dirty="0">
                        <a:solidFill>
                          <a:schemeClr val="bg1"/>
                        </a:solidFill>
                        <a:latin typeface="Monotype Corsiva" panose="03010101010201010101"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r>
                        <a:rPr lang="en-GB" sz="1400" b="0" dirty="0">
                          <a:latin typeface="Monotype Corsiva" panose="03010101010201010101" pitchFamily="66" charset="0"/>
                        </a:rPr>
                        <a:t>Slide Location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GB" sz="1400" b="0" dirty="0">
                        <a:latin typeface="Monotype Corsiva" panose="03010101010201010101" pitchFamily="66"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2977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solidFill>
                            <a:schemeClr val="bg1"/>
                          </a:solidFill>
                          <a:latin typeface="Monotype Corsiva" panose="03010101010201010101" pitchFamily="66" charset="0"/>
                          <a:ea typeface="+mn-ea"/>
                          <a:cs typeface="+mn-cs"/>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Use</a:t>
                      </a:r>
                      <a:r>
                        <a:rPr lang="en-GB" sz="1400" b="0" kern="1200" baseline="0" dirty="0">
                          <a:solidFill>
                            <a:schemeClr val="bg1"/>
                          </a:solidFill>
                          <a:latin typeface="Monotype Corsiva" panose="03010101010201010101" pitchFamily="66" charset="0"/>
                          <a:ea typeface="+mn-ea"/>
                          <a:cs typeface="+mn-cs"/>
                        </a:rPr>
                        <a:t> a range of audio and visual effects</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2977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3f</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kern="1200" dirty="0">
                          <a:solidFill>
                            <a:schemeClr val="bg1"/>
                          </a:solidFill>
                          <a:latin typeface="Monotype Corsiva" panose="03010101010201010101" pitchFamily="66" charset="0"/>
                          <a:ea typeface="+mn-ea"/>
                          <a:cs typeface="+mn-cs"/>
                        </a:rPr>
                        <a:t>Use a minimum of 3 slide transitions,</a:t>
                      </a:r>
                      <a:r>
                        <a:rPr lang="en-GB" sz="1400" b="0" kern="1200" baseline="0" dirty="0">
                          <a:solidFill>
                            <a:schemeClr val="bg1"/>
                          </a:solidFill>
                          <a:latin typeface="Monotype Corsiva" panose="03010101010201010101" pitchFamily="66" charset="0"/>
                          <a:ea typeface="+mn-ea"/>
                          <a:cs typeface="+mn-cs"/>
                        </a:rPr>
                        <a:t> 3 animations, 2 sounds and 2 animations of slide items, animate a graph/chart</a:t>
                      </a:r>
                      <a:endParaRPr lang="en-GB" sz="140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19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2977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2977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2977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2977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3g</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Set, rehearse and record slide timings for all slides in the main automated presentation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algn="ctr" defTabSz="914400" rtl="0" eaLnBrk="1" latinLnBrk="0" hangingPunct="1"/>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2977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kern="1200" dirty="0" err="1">
                          <a:solidFill>
                            <a:schemeClr val="bg1"/>
                          </a:solidFill>
                          <a:latin typeface="Monotype Corsiva" panose="03010101010201010101" pitchFamily="66" charset="0"/>
                          <a:ea typeface="+mn-ea"/>
                          <a:cs typeface="+mn-cs"/>
                        </a:rPr>
                        <a:t>3h</a:t>
                      </a:r>
                      <a:endParaRPr lang="en-GB" sz="1400" b="1"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kern="1200" dirty="0">
                          <a:solidFill>
                            <a:schemeClr val="bg1"/>
                          </a:solidFill>
                          <a:latin typeface="Monotype Corsiva" panose="03010101010201010101" pitchFamily="66" charset="0"/>
                          <a:ea typeface="+mn-ea"/>
                          <a:cs typeface="+mn-cs"/>
                        </a:rPr>
                        <a:t>Set up self-running</a:t>
                      </a:r>
                      <a:r>
                        <a:rPr lang="en-GB" sz="1400" kern="1200" baseline="0" dirty="0">
                          <a:solidFill>
                            <a:schemeClr val="bg1"/>
                          </a:solidFill>
                          <a:latin typeface="Monotype Corsiva" panose="03010101010201010101" pitchFamily="66" charset="0"/>
                          <a:ea typeface="+mn-ea"/>
                          <a:cs typeface="+mn-cs"/>
                        </a:rPr>
                        <a:t> slide presentation</a:t>
                      </a:r>
                      <a:endParaRPr lang="en-GB" sz="140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19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r h="33655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kern="1200" dirty="0" err="1">
                          <a:solidFill>
                            <a:schemeClr val="bg1"/>
                          </a:solidFill>
                          <a:latin typeface="Monotype Corsiva" panose="03010101010201010101" pitchFamily="66" charset="0"/>
                          <a:ea typeface="+mn-ea"/>
                          <a:cs typeface="+mn-cs"/>
                        </a:rPr>
                        <a:t>3j</a:t>
                      </a:r>
                      <a:endParaRPr lang="en-GB" sz="1400" b="1"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kern="1200" dirty="0">
                          <a:solidFill>
                            <a:schemeClr val="bg1"/>
                          </a:solidFill>
                          <a:latin typeface="Monotype Corsiva" panose="03010101010201010101" pitchFamily="66" charset="0"/>
                          <a:ea typeface="+mn-ea"/>
                          <a:cs typeface="+mn-cs"/>
                        </a:rPr>
                        <a:t>Use transition facilities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8"/>
                  </a:ext>
                </a:extLst>
              </a:tr>
              <a:tr h="2977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endParaRPr lang="en-GB" sz="140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9"/>
                  </a:ext>
                </a:extLst>
              </a:tr>
              <a:tr h="2977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endParaRPr lang="en-GB" sz="140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10"/>
                  </a:ext>
                </a:extLst>
              </a:tr>
              <a:tr h="2977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endParaRPr lang="en-GB" sz="140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11"/>
                  </a:ext>
                </a:extLst>
              </a:tr>
              <a:tr h="2977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kern="1200" dirty="0" err="1">
                          <a:solidFill>
                            <a:schemeClr val="bg1"/>
                          </a:solidFill>
                          <a:latin typeface="Monotype Corsiva" panose="03010101010201010101" pitchFamily="66" charset="0"/>
                          <a:ea typeface="+mn-ea"/>
                          <a:cs typeface="+mn-cs"/>
                        </a:rPr>
                        <a:t>3k</a:t>
                      </a:r>
                      <a:endParaRPr lang="en-GB" sz="1400" b="1"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kern="1200" dirty="0">
                          <a:solidFill>
                            <a:schemeClr val="bg1"/>
                          </a:solidFill>
                          <a:latin typeface="Monotype Corsiva" panose="03010101010201010101" pitchFamily="66" charset="0"/>
                          <a:ea typeface="+mn-ea"/>
                          <a:cs typeface="+mn-cs"/>
                        </a:rPr>
                        <a:t>Apply timings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19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12"/>
                  </a:ext>
                </a:extLst>
              </a:tr>
              <a:tr h="357266">
                <a:tc>
                  <a:txBody>
                    <a:bodyPr/>
                    <a:lstStyle/>
                    <a:p>
                      <a:endParaRPr lang="en-GB"/>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13"/>
                  </a:ext>
                </a:extLst>
              </a:tr>
              <a:tr h="2977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bg1"/>
                          </a:solidFill>
                          <a:latin typeface="Monotype Corsiva" panose="03010101010201010101" pitchFamily="66" charset="0"/>
                          <a:ea typeface="+mn-ea"/>
                          <a:cs typeface="+mn-cs"/>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kern="1200" dirty="0">
                          <a:solidFill>
                            <a:schemeClr val="bg1"/>
                          </a:solidFill>
                          <a:latin typeface="Monotype Corsiva" panose="03010101010201010101" pitchFamily="66" charset="0"/>
                          <a:ea typeface="+mn-ea"/>
                          <a:cs typeface="+mn-cs"/>
                        </a:rPr>
                        <a:t>Save, print and produce support materials</a:t>
                      </a:r>
                      <a:r>
                        <a:rPr lang="en-GB" sz="1400" kern="1200" baseline="0" dirty="0">
                          <a:solidFill>
                            <a:schemeClr val="bg1"/>
                          </a:solidFill>
                          <a:latin typeface="Monotype Corsiva" panose="03010101010201010101" pitchFamily="66" charset="0"/>
                          <a:ea typeface="+mn-ea"/>
                          <a:cs typeface="+mn-cs"/>
                        </a:rPr>
                        <a:t> for a presentation:</a:t>
                      </a:r>
                      <a:endParaRPr lang="en-GB" sz="140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996496883"/>
                  </a:ext>
                </a:extLst>
              </a:tr>
              <a:tr h="2977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kern="1200" dirty="0" err="1">
                          <a:solidFill>
                            <a:schemeClr val="bg1"/>
                          </a:solidFill>
                          <a:latin typeface="Monotype Corsiva" panose="03010101010201010101" pitchFamily="66" charset="0"/>
                          <a:ea typeface="+mn-ea"/>
                          <a:cs typeface="+mn-cs"/>
                        </a:rPr>
                        <a:t>5i</a:t>
                      </a:r>
                      <a:endParaRPr lang="en-GB" sz="1400" b="1"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latin typeface="Monotype Corsiva" panose="03010101010201010101" pitchFamily="66" charset="0"/>
                          <a:ea typeface="+mn-ea"/>
                          <a:cs typeface="+mn-cs"/>
                        </a:rPr>
                        <a:t>Animations, Transitions,</a:t>
                      </a:r>
                      <a:r>
                        <a:rPr lang="en-GB" sz="1400" kern="1200" baseline="0" dirty="0">
                          <a:solidFill>
                            <a:schemeClr val="bg1"/>
                          </a:solidFill>
                          <a:latin typeface="Monotype Corsiva" panose="03010101010201010101" pitchFamily="66" charset="0"/>
                          <a:ea typeface="+mn-ea"/>
                          <a:cs typeface="+mn-cs"/>
                        </a:rPr>
                        <a:t> </a:t>
                      </a:r>
                      <a:r>
                        <a:rPr lang="en-GB" sz="1400" kern="1200" dirty="0">
                          <a:solidFill>
                            <a:schemeClr val="bg1"/>
                          </a:solidFill>
                          <a:latin typeface="Monotype Corsiva" panose="03010101010201010101" pitchFamily="66" charset="0"/>
                          <a:ea typeface="+mn-ea"/>
                          <a:cs typeface="+mn-cs"/>
                        </a:rPr>
                        <a:t>Timings, Links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14"/>
                  </a:ext>
                </a:extLst>
              </a:tr>
              <a:tr h="2977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653997675"/>
                  </a:ext>
                </a:extLst>
              </a:tr>
            </a:tbl>
          </a:graphicData>
        </a:graphic>
      </p:graphicFrame>
      <p:grpSp>
        <p:nvGrpSpPr>
          <p:cNvPr id="6" name="Group 5"/>
          <p:cNvGrpSpPr/>
          <p:nvPr/>
        </p:nvGrpSpPr>
        <p:grpSpPr>
          <a:xfrm>
            <a:off x="35496" y="41438"/>
            <a:ext cx="832916" cy="507698"/>
            <a:chOff x="8131572" y="6309326"/>
            <a:chExt cx="832916" cy="507698"/>
          </a:xfrm>
        </p:grpSpPr>
        <p:sp>
          <p:nvSpPr>
            <p:cNvPr id="7" name="Down Ribbon 6">
              <a:hlinkClick r:id="rId2"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a:hlinkClick r:id="rId2"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7030A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23" name="Right Arrow 22">
            <a:hlinkClick r:id="rId3" action="ppaction://hlinksldjump" tooltip="Section 5, Assessment Checklist 1"/>
          </p:cNvPr>
          <p:cNvSpPr/>
          <p:nvPr/>
        </p:nvSpPr>
        <p:spPr>
          <a:xfrm rot="10800000">
            <a:off x="3635896" y="6237314"/>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Right Arrow 23">
            <a:hlinkClick r:id="rId5" action="ppaction://hlinksldjump" tooltip="Section 6, Macros, Exercise 39, Macros"/>
          </p:cNvPr>
          <p:cNvSpPr/>
          <p:nvPr/>
        </p:nvSpPr>
        <p:spPr>
          <a:xfrm>
            <a:off x="4860032" y="6237314"/>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8028385" y="1545459"/>
            <a:ext cx="828074" cy="4640723"/>
            <a:chOff x="8028385" y="1545459"/>
            <a:chExt cx="828074" cy="4640723"/>
          </a:xfrm>
        </p:grpSpPr>
        <p:sp>
          <p:nvSpPr>
            <p:cNvPr id="28" name="Bevel 27"/>
            <p:cNvSpPr/>
            <p:nvPr/>
          </p:nvSpPr>
          <p:spPr>
            <a:xfrm>
              <a:off x="8028387" y="5884530"/>
              <a:ext cx="827687" cy="301652"/>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6" action="ppaction://hlinksldjump" tooltip="Objectives 3g &amp; 5i Evidence"/>
                </a:rPr>
                <a:t>Click</a:t>
              </a:r>
              <a:endParaRPr lang="en-GB" sz="1400" dirty="0">
                <a:solidFill>
                  <a:prstClr val="white"/>
                </a:solidFill>
                <a:latin typeface="Monotype Corsiva" panose="03010101010201010101" pitchFamily="66" charset="0"/>
              </a:endParaRPr>
            </a:p>
          </p:txBody>
        </p:sp>
        <p:sp>
          <p:nvSpPr>
            <p:cNvPr id="13" name="Bevel 12"/>
            <p:cNvSpPr/>
            <p:nvPr/>
          </p:nvSpPr>
          <p:spPr>
            <a:xfrm>
              <a:off x="8028388" y="3388244"/>
              <a:ext cx="827687" cy="32400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7" action="ppaction://hlinksldjump" tooltip="Objectives 3g &amp; 3h Evidence"/>
                </a:rPr>
                <a:t>Click</a:t>
              </a:r>
              <a:endParaRPr lang="en-GB" sz="1400" dirty="0">
                <a:solidFill>
                  <a:prstClr val="white"/>
                </a:solidFill>
                <a:latin typeface="Monotype Corsiva" panose="03010101010201010101" pitchFamily="66" charset="0"/>
              </a:endParaRPr>
            </a:p>
          </p:txBody>
        </p:sp>
        <p:sp>
          <p:nvSpPr>
            <p:cNvPr id="15" name="Bevel 14"/>
            <p:cNvSpPr/>
            <p:nvPr/>
          </p:nvSpPr>
          <p:spPr>
            <a:xfrm>
              <a:off x="8028388" y="3071107"/>
              <a:ext cx="827687" cy="291968"/>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8" action="ppaction://hlinksldjump" tooltip="Objectives 3g &amp; 3h Evidence"/>
                </a:rPr>
                <a:t>Click</a:t>
              </a:r>
              <a:endParaRPr lang="en-GB" sz="1400" dirty="0">
                <a:solidFill>
                  <a:prstClr val="white"/>
                </a:solidFill>
                <a:latin typeface="Monotype Corsiva" panose="03010101010201010101" pitchFamily="66" charset="0"/>
              </a:endParaRPr>
            </a:p>
          </p:txBody>
        </p:sp>
        <p:sp>
          <p:nvSpPr>
            <p:cNvPr id="17" name="Bevel 16"/>
            <p:cNvSpPr/>
            <p:nvPr/>
          </p:nvSpPr>
          <p:spPr>
            <a:xfrm>
              <a:off x="8028386" y="1545459"/>
              <a:ext cx="827687" cy="288318"/>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9" action="ppaction://hlinksldjump" tooltip="Objectives 3f &amp; 3j Evidence"/>
                </a:rPr>
                <a:t>Click</a:t>
              </a:r>
              <a:endParaRPr lang="en-GB" sz="1400" dirty="0">
                <a:solidFill>
                  <a:prstClr val="white"/>
                </a:solidFill>
                <a:latin typeface="Monotype Corsiva" panose="03010101010201010101" pitchFamily="66" charset="0"/>
              </a:endParaRPr>
            </a:p>
          </p:txBody>
        </p:sp>
        <p:sp>
          <p:nvSpPr>
            <p:cNvPr id="18" name="Bevel 17"/>
            <p:cNvSpPr/>
            <p:nvPr/>
          </p:nvSpPr>
          <p:spPr>
            <a:xfrm>
              <a:off x="8028386" y="1831435"/>
              <a:ext cx="827687" cy="287312"/>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10" action="ppaction://hlinksldjump" tooltip="Objectives 3f &amp; 3j Evidence"/>
                </a:rPr>
                <a:t>Click</a:t>
              </a:r>
              <a:endParaRPr lang="en-GB" sz="1400" dirty="0">
                <a:solidFill>
                  <a:prstClr val="white"/>
                </a:solidFill>
                <a:latin typeface="Monotype Corsiva" panose="03010101010201010101" pitchFamily="66" charset="0"/>
              </a:endParaRPr>
            </a:p>
          </p:txBody>
        </p:sp>
        <p:sp>
          <p:nvSpPr>
            <p:cNvPr id="19" name="Bevel 18"/>
            <p:cNvSpPr/>
            <p:nvPr/>
          </p:nvSpPr>
          <p:spPr>
            <a:xfrm>
              <a:off x="8028385" y="2443469"/>
              <a:ext cx="827687" cy="302916"/>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11" action="ppaction://hlinksldjump" tooltip="Objectives 3f &amp; 3j Evidence"/>
                </a:rPr>
                <a:t>Click</a:t>
              </a:r>
              <a:endParaRPr lang="en-GB" sz="1400" dirty="0">
                <a:solidFill>
                  <a:prstClr val="white"/>
                </a:solidFill>
                <a:latin typeface="Monotype Corsiva" panose="03010101010201010101" pitchFamily="66" charset="0"/>
              </a:endParaRPr>
            </a:p>
          </p:txBody>
        </p:sp>
        <p:sp>
          <p:nvSpPr>
            <p:cNvPr id="20" name="Bevel 19"/>
            <p:cNvSpPr/>
            <p:nvPr/>
          </p:nvSpPr>
          <p:spPr>
            <a:xfrm>
              <a:off x="8028388" y="3713098"/>
              <a:ext cx="827687" cy="291968"/>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11" action="ppaction://hlinksldjump" tooltip="Objectives 3f &amp; 3j Evidence"/>
                </a:rPr>
                <a:t>Click</a:t>
              </a:r>
              <a:endParaRPr lang="en-GB" sz="1400" dirty="0">
                <a:solidFill>
                  <a:prstClr val="white"/>
                </a:solidFill>
                <a:latin typeface="Monotype Corsiva" panose="03010101010201010101" pitchFamily="66" charset="0"/>
              </a:endParaRPr>
            </a:p>
          </p:txBody>
        </p:sp>
        <p:sp>
          <p:nvSpPr>
            <p:cNvPr id="21" name="Bevel 20"/>
            <p:cNvSpPr/>
            <p:nvPr/>
          </p:nvSpPr>
          <p:spPr>
            <a:xfrm>
              <a:off x="8028388" y="4024279"/>
              <a:ext cx="827687" cy="291968"/>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10" action="ppaction://hlinksldjump" tooltip="Objectives 3f &amp; 3j Evidence"/>
                </a:rPr>
                <a:t>Click</a:t>
              </a:r>
              <a:endParaRPr lang="en-GB" sz="1400" dirty="0">
                <a:solidFill>
                  <a:prstClr val="white"/>
                </a:solidFill>
                <a:latin typeface="Monotype Corsiva" panose="03010101010201010101" pitchFamily="66" charset="0"/>
              </a:endParaRPr>
            </a:p>
          </p:txBody>
        </p:sp>
        <p:sp>
          <p:nvSpPr>
            <p:cNvPr id="22" name="Bevel 21"/>
            <p:cNvSpPr/>
            <p:nvPr/>
          </p:nvSpPr>
          <p:spPr>
            <a:xfrm>
              <a:off x="8028388" y="4320713"/>
              <a:ext cx="827687" cy="302916"/>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12" action="ppaction://hlinksldjump" tooltip="Objectives 3f &amp; 3j Evidence"/>
                </a:rPr>
                <a:t>Click</a:t>
              </a:r>
              <a:endParaRPr lang="en-GB" sz="1400" dirty="0">
                <a:solidFill>
                  <a:prstClr val="white"/>
                </a:solidFill>
                <a:latin typeface="Monotype Corsiva" panose="03010101010201010101" pitchFamily="66" charset="0"/>
              </a:endParaRPr>
            </a:p>
          </p:txBody>
        </p:sp>
        <p:sp>
          <p:nvSpPr>
            <p:cNvPr id="25" name="Bevel 24"/>
            <p:cNvSpPr/>
            <p:nvPr/>
          </p:nvSpPr>
          <p:spPr>
            <a:xfrm>
              <a:off x="8028388" y="4634036"/>
              <a:ext cx="827687" cy="28777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11" action="ppaction://hlinksldjump" tooltip="Objectives 3f &amp; 3j Evidence"/>
                </a:rPr>
                <a:t>Click</a:t>
              </a:r>
              <a:endParaRPr lang="en-GB" sz="1400" dirty="0">
                <a:solidFill>
                  <a:prstClr val="white"/>
                </a:solidFill>
                <a:latin typeface="Monotype Corsiva" panose="03010101010201010101" pitchFamily="66" charset="0"/>
              </a:endParaRPr>
            </a:p>
          </p:txBody>
        </p:sp>
        <p:sp>
          <p:nvSpPr>
            <p:cNvPr id="26" name="Bevel 25"/>
            <p:cNvSpPr/>
            <p:nvPr/>
          </p:nvSpPr>
          <p:spPr>
            <a:xfrm>
              <a:off x="8028386" y="2134669"/>
              <a:ext cx="827687" cy="287312"/>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12" action="ppaction://hlinksldjump" tooltip="Objectives 3f &amp; 3j Evidence"/>
                </a:rPr>
                <a:t>Click</a:t>
              </a:r>
              <a:endParaRPr lang="en-GB" sz="1400" dirty="0">
                <a:solidFill>
                  <a:prstClr val="white"/>
                </a:solidFill>
                <a:latin typeface="Monotype Corsiva" panose="03010101010201010101" pitchFamily="66" charset="0"/>
              </a:endParaRPr>
            </a:p>
          </p:txBody>
        </p:sp>
        <p:sp>
          <p:nvSpPr>
            <p:cNvPr id="31" name="Bevel 30"/>
            <p:cNvSpPr/>
            <p:nvPr/>
          </p:nvSpPr>
          <p:spPr>
            <a:xfrm>
              <a:off x="8028386" y="4941432"/>
              <a:ext cx="827687" cy="28777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13" action="ppaction://hlinksldjump" tooltip="Objectives 3g, 3k &amp; 5i Evidence"/>
                </a:rPr>
                <a:t>Click</a:t>
              </a:r>
              <a:endParaRPr lang="en-GB" sz="1400" dirty="0">
                <a:solidFill>
                  <a:prstClr val="white"/>
                </a:solidFill>
                <a:latin typeface="Monotype Corsiva" panose="03010101010201010101" pitchFamily="66" charset="0"/>
              </a:endParaRPr>
            </a:p>
          </p:txBody>
        </p:sp>
        <p:sp>
          <p:nvSpPr>
            <p:cNvPr id="27" name="Bevel 26"/>
            <p:cNvSpPr/>
            <p:nvPr/>
          </p:nvSpPr>
          <p:spPr>
            <a:xfrm>
              <a:off x="8028772" y="5589242"/>
              <a:ext cx="827687" cy="301652"/>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14" action="ppaction://hlinksldjump" tooltip="Objective 5i Evidence"/>
                </a:rPr>
                <a:t>Click</a:t>
              </a:r>
              <a:endParaRPr lang="en-GB" sz="1400" dirty="0">
                <a:solidFill>
                  <a:prstClr val="white"/>
                </a:solidFill>
                <a:latin typeface="Monotype Corsiva" panose="03010101010201010101" pitchFamily="66" charset="0"/>
              </a:endParaRPr>
            </a:p>
          </p:txBody>
        </p:sp>
        <p:sp>
          <p:nvSpPr>
            <p:cNvPr id="30" name="Bevel 29"/>
            <p:cNvSpPr/>
            <p:nvPr/>
          </p:nvSpPr>
          <p:spPr>
            <a:xfrm>
              <a:off x="8028385" y="2763711"/>
              <a:ext cx="827687" cy="28777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13" action="ppaction://hlinksldjump" tooltip="Objectives 3g, 3k &amp; 5i Evidence"/>
                </a:rPr>
                <a:t>Click</a:t>
              </a:r>
              <a:endParaRPr lang="en-GB" sz="1400" dirty="0">
                <a:solidFill>
                  <a:prstClr val="white"/>
                </a:solidFill>
                <a:latin typeface="Monotype Corsiva" panose="03010101010201010101" pitchFamily="66" charset="0"/>
              </a:endParaRPr>
            </a:p>
          </p:txBody>
        </p:sp>
      </p:grpSp>
    </p:spTree>
    <p:extLst>
      <p:ext uri="{BB962C8B-B14F-4D97-AF65-F5344CB8AC3E}">
        <p14:creationId xmlns:p14="http://schemas.microsoft.com/office/powerpoint/2010/main" val="63788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par>
                                <p:cTn id="8" presetID="47" presetClass="entr" presetSubtype="0"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anim calcmode="lin" valueType="num">
                                      <p:cBhvr>
                                        <p:cTn id="11" dur="3000" fill="hold"/>
                                        <p:tgtEl>
                                          <p:spTgt spid="2"/>
                                        </p:tgtEl>
                                        <p:attrNameLst>
                                          <p:attrName>ppt_x</p:attrName>
                                        </p:attrNameLst>
                                      </p:cBhvr>
                                      <p:tavLst>
                                        <p:tav tm="0">
                                          <p:val>
                                            <p:strVal val="#ppt_x"/>
                                          </p:val>
                                        </p:tav>
                                        <p:tav tm="100000">
                                          <p:val>
                                            <p:strVal val="#ppt_x"/>
                                          </p:val>
                                        </p:tav>
                                      </p:tavLst>
                                    </p:anim>
                                    <p:anim calcmode="lin" valueType="num">
                                      <p:cBhvr>
                                        <p:cTn id="12" dur="3000" fill="hold"/>
                                        <p:tgtEl>
                                          <p:spTgt spid="2"/>
                                        </p:tgtEl>
                                        <p:attrNameLst>
                                          <p:attrName>ppt_y</p:attrName>
                                        </p:attrNameLst>
                                      </p:cBhvr>
                                      <p:tavLst>
                                        <p:tav tm="0">
                                          <p:val>
                                            <p:strVal val="#ppt_y-.1"/>
                                          </p:val>
                                        </p:tav>
                                        <p:tav tm="100000">
                                          <p:val>
                                            <p:strVal val="#ppt_y"/>
                                          </p:val>
                                        </p:tav>
                                      </p:tavLst>
                                    </p:anim>
                                  </p:childTnLst>
                                </p:cTn>
                              </p:par>
                              <p:par>
                                <p:cTn id="13" presetID="10" presetClass="entr" presetSubtype="0" repeatCount="indefinite" fill="hold" grpId="1" nodeType="withEffect">
                                  <p:stCondLst>
                                    <p:cond delay="0"/>
                                  </p:stCondLst>
                                  <p:iterate type="wd">
                                    <p:tmPct val="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5000"/>
                                        <p:tgtEl>
                                          <p:spTgt spid="2"/>
                                        </p:tgtEl>
                                      </p:cBhvr>
                                    </p:animEffect>
                                  </p:childTnLst>
                                </p:cTn>
                              </p:par>
                              <p:par>
                                <p:cTn id="16" presetID="10" presetClass="entr" presetSubtype="0" repeatCount="indefinite" fill="hold" grpId="0" nodeType="withEffect">
                                  <p:stCondLst>
                                    <p:cond delay="0"/>
                                  </p:stCondLst>
                                  <p:iterate type="wd">
                                    <p:tmPct val="0"/>
                                  </p:iterate>
                                  <p:childTnLst>
                                    <p:set>
                                      <p:cBhvr>
                                        <p:cTn id="17" dur="1" fill="hold">
                                          <p:stCondLst>
                                            <p:cond delay="0"/>
                                          </p:stCondLst>
                                        </p:cTn>
                                        <p:tgtEl>
                                          <p:spTgt spid="23"/>
                                        </p:tgtEl>
                                        <p:attrNameLst>
                                          <p:attrName>style.visibility</p:attrName>
                                        </p:attrNameLst>
                                      </p:cBhvr>
                                      <p:to>
                                        <p:strVal val="visible"/>
                                      </p:to>
                                    </p:set>
                                    <p:animEffect transition="in" filter="fade">
                                      <p:cBhvr>
                                        <p:cTn id="18" dur="5000"/>
                                        <p:tgtEl>
                                          <p:spTgt spid="23"/>
                                        </p:tgtEl>
                                      </p:cBhvr>
                                    </p:animEffect>
                                  </p:childTnLst>
                                </p:cTn>
                              </p:par>
                              <p:par>
                                <p:cTn id="19" presetID="10" presetClass="entr" presetSubtype="0" repeatCount="indefinite" fill="hold" grpId="0" nodeType="withEffect">
                                  <p:stCondLst>
                                    <p:cond delay="0"/>
                                  </p:stCondLst>
                                  <p:iterate type="wd">
                                    <p:tmPct val="0"/>
                                  </p:iterate>
                                  <p:childTnLst>
                                    <p:set>
                                      <p:cBhvr>
                                        <p:cTn id="20" dur="1" fill="hold">
                                          <p:stCondLst>
                                            <p:cond delay="0"/>
                                          </p:stCondLst>
                                        </p:cTn>
                                        <p:tgtEl>
                                          <p:spTgt spid="24"/>
                                        </p:tgtEl>
                                        <p:attrNameLst>
                                          <p:attrName>style.visibility</p:attrName>
                                        </p:attrNameLst>
                                      </p:cBhvr>
                                      <p:to>
                                        <p:strVal val="visible"/>
                                      </p:to>
                                    </p:set>
                                    <p:animEffect transition="in" filter="fade">
                                      <p:cBhvr>
                                        <p:cTn id="21" dur="5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3" grpId="0" animBg="1"/>
      <p:bldP spid="2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5, Assessment Checklist 2"/>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5" action="ppaction://hlinksldjump" tooltip="Section 6, Macros, Exercise 40, Running Macro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6</a:t>
            </a:r>
            <a:br>
              <a:rPr lang="en-GB" sz="2400" dirty="0">
                <a:solidFill>
                  <a:srgbClr val="003192"/>
                </a:solidFill>
              </a:rPr>
            </a:br>
            <a:r>
              <a:rPr lang="en-GB" sz="2400" dirty="0"/>
              <a:t>Macros</a:t>
            </a:r>
            <a:br>
              <a:rPr lang="en-GB" sz="2400" dirty="0"/>
            </a:br>
            <a:r>
              <a:rPr lang="en-GB" sz="2400" dirty="0">
                <a:solidFill>
                  <a:srgbClr val="0070C0"/>
                </a:solidFill>
              </a:rPr>
              <a:t>Exercise 39</a:t>
            </a:r>
            <a:br>
              <a:rPr lang="en-GB" sz="2400" dirty="0">
                <a:solidFill>
                  <a:srgbClr val="003192"/>
                </a:solidFill>
              </a:rPr>
            </a:br>
            <a:r>
              <a:rPr lang="en-GB" sz="2400" dirty="0"/>
              <a:t>Macros</a:t>
            </a:r>
            <a:br>
              <a:rPr lang="en-GB" sz="2200" dirty="0"/>
            </a:br>
            <a:endParaRPr lang="en-GB" dirty="0"/>
          </a:p>
        </p:txBody>
      </p:sp>
      <p:sp>
        <p:nvSpPr>
          <p:cNvPr id="11" name="Text Placeholder 3"/>
          <p:cNvSpPr txBox="1">
            <a:spLocks/>
          </p:cNvSpPr>
          <p:nvPr/>
        </p:nvSpPr>
        <p:spPr>
          <a:xfrm>
            <a:off x="251520" y="1916833"/>
            <a:ext cx="2736304" cy="3744417"/>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Disabled Macros With Notification applied to the Progressive Training Presentation from the Developer Tab’s Macro Security Button, then the Disable All Macros With Notification Selection within the Macro Settings Selection within the Trust </a:t>
            </a:r>
            <a:r>
              <a:rPr lang="en-GB" dirty="0" err="1"/>
              <a:t>Center</a:t>
            </a:r>
            <a:r>
              <a:rPr lang="en-GB" dirty="0"/>
              <a:t> Dialog Box.</a:t>
            </a:r>
          </a:p>
        </p:txBody>
      </p:sp>
      <p:pic>
        <p:nvPicPr>
          <p:cNvPr id="8" name="Picture 7"/>
          <p:cNvPicPr>
            <a:picLocks/>
          </p:cNvPicPr>
          <p:nvPr/>
        </p:nvPicPr>
        <p:blipFill>
          <a:blip r:embed="rId6"/>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4030428258"/>
      </p:ext>
    </p:extLst>
  </p:cSld>
  <p:clrMapOvr>
    <a:masterClrMapping/>
  </p:clrMapOvr>
  <mc:AlternateContent xmlns:mc="http://schemas.openxmlformats.org/markup-compatibility/2006" xmlns:p14="http://schemas.microsoft.com/office/powerpoint/2010/main">
    <mc:Choice Requires="p14">
      <p:transition spd="slow" p14:dur="325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6, Macros, Exercise 39, Macro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5" action="ppaction://hlinksldjump" tooltip="Section 6, Macros, Exercise 41, Multiple Action Macro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6</a:t>
            </a:r>
            <a:br>
              <a:rPr lang="en-GB" sz="2400" dirty="0">
                <a:solidFill>
                  <a:srgbClr val="003192"/>
                </a:solidFill>
              </a:rPr>
            </a:br>
            <a:r>
              <a:rPr lang="en-GB" sz="2400" dirty="0"/>
              <a:t>Macros</a:t>
            </a:r>
            <a:br>
              <a:rPr lang="en-GB" sz="2400" dirty="0"/>
            </a:br>
            <a:r>
              <a:rPr lang="en-GB" sz="2400" dirty="0">
                <a:solidFill>
                  <a:srgbClr val="0070C0"/>
                </a:solidFill>
              </a:rPr>
              <a:t>Exercise 40</a:t>
            </a:r>
            <a:br>
              <a:rPr lang="en-GB" sz="2400" dirty="0">
                <a:solidFill>
                  <a:srgbClr val="003192"/>
                </a:solidFill>
              </a:rPr>
            </a:br>
            <a:r>
              <a:rPr lang="en-GB" sz="2400" dirty="0"/>
              <a:t>Running Macros </a:t>
            </a:r>
            <a:br>
              <a:rPr lang="en-GB" sz="2200" dirty="0"/>
            </a:br>
            <a:endParaRPr lang="en-GB" dirty="0"/>
          </a:p>
        </p:txBody>
      </p:sp>
      <p:sp>
        <p:nvSpPr>
          <p:cNvPr id="11" name="Text Placeholder 3"/>
          <p:cNvSpPr txBox="1">
            <a:spLocks/>
          </p:cNvSpPr>
          <p:nvPr/>
        </p:nvSpPr>
        <p:spPr>
          <a:xfrm>
            <a:off x="251520" y="1916833"/>
            <a:ext cx="2736304" cy="3744417"/>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Macro “Colour“ Created within Slide 4 of the </a:t>
            </a:r>
            <a:r>
              <a:rPr lang="en-GB" dirty="0" err="1"/>
              <a:t>Macro2.pptm</a:t>
            </a:r>
            <a:r>
              <a:rPr lang="en-GB" dirty="0"/>
              <a:t> Presentation from the Developer Tab’s Macros Button, then the Macro “Colour” Selected within the Macro Name Selection, then the Run Button  from within the Macro Dialog Box.</a:t>
            </a:r>
          </a:p>
          <a:p>
            <a:r>
              <a:rPr lang="en-GB" dirty="0"/>
              <a:t>Macro’s Instruction is to change the Colour of slide 4 to Green.</a:t>
            </a:r>
          </a:p>
        </p:txBody>
      </p:sp>
      <p:pic>
        <p:nvPicPr>
          <p:cNvPr id="7" name="Picture 6"/>
          <p:cNvPicPr>
            <a:picLocks/>
          </p:cNvPicPr>
          <p:nvPr/>
        </p:nvPicPr>
        <p:blipFill>
          <a:blip r:embed="rId6"/>
          <a:stretch>
            <a:fillRect/>
          </a:stretch>
        </p:blipFill>
        <p:spPr>
          <a:xfrm>
            <a:off x="3132480" y="189360"/>
            <a:ext cx="5760000" cy="6480000"/>
          </a:xfrm>
          <a:prstGeom prst="rect">
            <a:avLst/>
          </a:prstGeom>
          <a:ln w="25400">
            <a:solidFill>
              <a:srgbClr val="990000"/>
            </a:solidFill>
            <a:prstDash val="sysDash"/>
          </a:ln>
        </p:spPr>
      </p:pic>
      <p:pic>
        <p:nvPicPr>
          <p:cNvPr id="14" name="Picture 13"/>
          <p:cNvPicPr>
            <a:picLocks/>
          </p:cNvPicPr>
          <p:nvPr/>
        </p:nvPicPr>
        <p:blipFill rotWithShape="1">
          <a:blip r:embed="rId7"/>
          <a:srcRect b="9808"/>
          <a:stretch/>
        </p:blipFill>
        <p:spPr>
          <a:xfrm>
            <a:off x="5652120" y="3068960"/>
            <a:ext cx="3096344" cy="3107731"/>
          </a:xfrm>
          <a:prstGeom prst="rect">
            <a:avLst/>
          </a:prstGeom>
        </p:spPr>
      </p:pic>
      <p:pic>
        <p:nvPicPr>
          <p:cNvPr id="12" name="Picture 11"/>
          <p:cNvPicPr>
            <a:picLocks/>
          </p:cNvPicPr>
          <p:nvPr/>
        </p:nvPicPr>
        <p:blipFill>
          <a:blip r:embed="rId8"/>
          <a:stretch>
            <a:fillRect/>
          </a:stretch>
        </p:blipFill>
        <p:spPr>
          <a:xfrm>
            <a:off x="3215222" y="347029"/>
            <a:ext cx="3653162" cy="2518915"/>
          </a:xfrm>
          <a:prstGeom prst="rect">
            <a:avLst/>
          </a:prstGeom>
        </p:spPr>
      </p:pic>
    </p:spTree>
    <p:extLst>
      <p:ext uri="{BB962C8B-B14F-4D97-AF65-F5344CB8AC3E}">
        <p14:creationId xmlns:p14="http://schemas.microsoft.com/office/powerpoint/2010/main" val="1859805800"/>
      </p:ext>
    </p:extLst>
  </p:cSld>
  <p:clrMapOvr>
    <a:masterClrMapping/>
  </p:clrMapOvr>
  <mc:AlternateContent xmlns:mc="http://schemas.openxmlformats.org/markup-compatibility/2006" xmlns:p14="http://schemas.microsoft.com/office/powerpoint/2010/main">
    <mc:Choice Requires="p14">
      <p:transition spd="slow" p14:dur="325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3" action="ppaction://hlinksldjump" tooltip="Section 6, Macros, Exercise 40, Running Macros"/>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6" action="ppaction://hlinksldjump" tooltip="Section 6, Macros, Exercise 42, Assigning Macros"/>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6</a:t>
            </a:r>
            <a:br>
              <a:rPr lang="en-GB" sz="2400" dirty="0">
                <a:solidFill>
                  <a:srgbClr val="003192"/>
                </a:solidFill>
              </a:rPr>
            </a:br>
            <a:r>
              <a:rPr lang="en-GB" sz="2400" dirty="0"/>
              <a:t>Macros</a:t>
            </a:r>
            <a:br>
              <a:rPr lang="en-GB" sz="2400" dirty="0"/>
            </a:br>
            <a:r>
              <a:rPr lang="en-GB" sz="2400" dirty="0">
                <a:solidFill>
                  <a:srgbClr val="0070C0"/>
                </a:solidFill>
              </a:rPr>
              <a:t>Exercise 41</a:t>
            </a:r>
            <a:br>
              <a:rPr lang="en-GB" sz="2400" dirty="0">
                <a:solidFill>
                  <a:srgbClr val="003192"/>
                </a:solidFill>
              </a:rPr>
            </a:br>
            <a:r>
              <a:rPr lang="en-GB" sz="2400" dirty="0"/>
              <a:t>Multiple Action Macros </a:t>
            </a:r>
            <a:br>
              <a:rPr lang="en-GB" sz="2200" dirty="0"/>
            </a:br>
            <a:endParaRPr lang="en-GB" dirty="0"/>
          </a:p>
        </p:txBody>
      </p:sp>
      <p:sp>
        <p:nvSpPr>
          <p:cNvPr id="11" name="Text Placeholder 3"/>
          <p:cNvSpPr txBox="1">
            <a:spLocks/>
          </p:cNvSpPr>
          <p:nvPr/>
        </p:nvSpPr>
        <p:spPr>
          <a:xfrm>
            <a:off x="251520" y="1916833"/>
            <a:ext cx="2736304" cy="3744417"/>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Multi Action Macro “</a:t>
            </a:r>
            <a:r>
              <a:rPr lang="en-GB" dirty="0" err="1"/>
              <a:t>SavePrint</a:t>
            </a:r>
            <a:r>
              <a:rPr lang="en-GB" dirty="0"/>
              <a:t>” Created within the Multi </a:t>
            </a:r>
            <a:r>
              <a:rPr lang="en-GB" dirty="0" err="1"/>
              <a:t>Macro.pptm</a:t>
            </a:r>
            <a:r>
              <a:rPr lang="en-GB" dirty="0"/>
              <a:t> Presentation from the Developer Tab’s Macros Button, then the Macro “</a:t>
            </a:r>
            <a:r>
              <a:rPr lang="en-GB" dirty="0" err="1"/>
              <a:t>SavePrint</a:t>
            </a:r>
            <a:r>
              <a:rPr lang="en-GB" dirty="0"/>
              <a:t>” Selected within the Macro Name Selection, then the Run Button from within the Macro Dialog Box.</a:t>
            </a:r>
          </a:p>
          <a:p>
            <a:r>
              <a:rPr lang="en-GB" dirty="0"/>
              <a:t>Macro’s Instructions are to Save the Presentation and Print 1 Copy of Slide 10.</a:t>
            </a:r>
          </a:p>
        </p:txBody>
      </p:sp>
      <p:pic>
        <p:nvPicPr>
          <p:cNvPr id="9" name="Picture 8"/>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pic>
        <p:nvPicPr>
          <p:cNvPr id="15" name="Picture 14"/>
          <p:cNvPicPr>
            <a:picLocks/>
          </p:cNvPicPr>
          <p:nvPr/>
        </p:nvPicPr>
        <p:blipFill>
          <a:blip r:embed="rId8"/>
          <a:stretch>
            <a:fillRect/>
          </a:stretch>
        </p:blipFill>
        <p:spPr>
          <a:xfrm>
            <a:off x="3133494" y="209676"/>
            <a:ext cx="5758987" cy="4371452"/>
          </a:xfrm>
          <a:prstGeom prst="rect">
            <a:avLst/>
          </a:prstGeom>
        </p:spPr>
      </p:pic>
      <p:pic>
        <p:nvPicPr>
          <p:cNvPr id="10" name="Picture 9"/>
          <p:cNvPicPr>
            <a:picLocks/>
          </p:cNvPicPr>
          <p:nvPr/>
        </p:nvPicPr>
        <p:blipFill>
          <a:blip r:embed="rId9"/>
          <a:stretch>
            <a:fillRect/>
          </a:stretch>
        </p:blipFill>
        <p:spPr>
          <a:xfrm>
            <a:off x="5652120" y="3789040"/>
            <a:ext cx="3168352" cy="2798154"/>
          </a:xfrm>
          <a:prstGeom prst="rect">
            <a:avLst/>
          </a:prstGeom>
        </p:spPr>
      </p:pic>
    </p:spTree>
    <p:extLst>
      <p:ext uri="{BB962C8B-B14F-4D97-AF65-F5344CB8AC3E}">
        <p14:creationId xmlns:p14="http://schemas.microsoft.com/office/powerpoint/2010/main" val="4112961195"/>
      </p:ext>
    </p:extLst>
  </p:cSld>
  <p:clrMapOvr>
    <a:masterClrMapping/>
  </p:clrMapOvr>
  <mc:AlternateContent xmlns:mc="http://schemas.openxmlformats.org/markup-compatibility/2006" xmlns:p14="http://schemas.microsoft.com/office/powerpoint/2010/main">
    <mc:Choice Requires="p14">
      <p:transition spd="slow" p14:dur="325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2" action="ppaction://hlinksldjump" tooltip="Section 6, Macros, Exercise 41, Multiple Action Macro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5" action="ppaction://hlinksldjump" tooltip="Section 6, Macros, Exercise 43, Modifying Macro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6</a:t>
            </a:r>
            <a:br>
              <a:rPr lang="en-GB" sz="2400" dirty="0">
                <a:solidFill>
                  <a:srgbClr val="003192"/>
                </a:solidFill>
              </a:rPr>
            </a:br>
            <a:r>
              <a:rPr lang="en-GB" sz="2400" dirty="0"/>
              <a:t>Macros</a:t>
            </a:r>
            <a:br>
              <a:rPr lang="en-GB" sz="2400" dirty="0"/>
            </a:br>
            <a:r>
              <a:rPr lang="en-GB" sz="2400" dirty="0">
                <a:solidFill>
                  <a:srgbClr val="0070C0"/>
                </a:solidFill>
              </a:rPr>
              <a:t>Exercise 42</a:t>
            </a:r>
            <a:br>
              <a:rPr lang="en-GB" sz="2400" dirty="0">
                <a:solidFill>
                  <a:srgbClr val="003192"/>
                </a:solidFill>
              </a:rPr>
            </a:br>
            <a:r>
              <a:rPr lang="en-GB" sz="2400" dirty="0"/>
              <a:t>Assigning Macros </a:t>
            </a:r>
            <a:br>
              <a:rPr lang="en-GB" sz="2200" dirty="0"/>
            </a:br>
            <a:endParaRPr lang="en-GB" dirty="0"/>
          </a:p>
        </p:txBody>
      </p:sp>
      <p:sp>
        <p:nvSpPr>
          <p:cNvPr id="11" name="Text Placeholder 3"/>
          <p:cNvSpPr txBox="1">
            <a:spLocks/>
          </p:cNvSpPr>
          <p:nvPr/>
        </p:nvSpPr>
        <p:spPr>
          <a:xfrm>
            <a:off x="251520" y="1916833"/>
            <a:ext cx="2736304" cy="3744417"/>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Assigned Macro Button applied to the Customize Quick Access Toolbar for the </a:t>
            </a:r>
            <a:r>
              <a:rPr lang="en-GB" dirty="0" err="1"/>
              <a:t>Macro.pptm</a:t>
            </a:r>
            <a:r>
              <a:rPr lang="en-GB" dirty="0"/>
              <a:t> Presentation from the File Tab’s Options, then the Quick Access Toolbar, then Macros within the Choose Commands From Selection, then the ‘Macro.</a:t>
            </a:r>
            <a:r>
              <a:rPr lang="en-GB" dirty="0" err="1"/>
              <a:t>pptm</a:t>
            </a:r>
            <a:r>
              <a:rPr lang="en-GB" dirty="0"/>
              <a:t>’!Colour Macro, then the Add  Button, then the OK Button within the Customize The Quick Access Toolbar within the PowerPoint Options Dialog Box.   </a:t>
            </a:r>
          </a:p>
        </p:txBody>
      </p:sp>
      <p:pic>
        <p:nvPicPr>
          <p:cNvPr id="8" name="Picture 7"/>
          <p:cNvPicPr>
            <a:picLocks/>
          </p:cNvPicPr>
          <p:nvPr/>
        </p:nvPicPr>
        <p:blipFill>
          <a:blip r:embed="rId6"/>
          <a:stretch>
            <a:fillRect/>
          </a:stretch>
        </p:blipFill>
        <p:spPr>
          <a:xfrm>
            <a:off x="3131840" y="189360"/>
            <a:ext cx="5760000" cy="6480000"/>
          </a:xfrm>
          <a:prstGeom prst="rect">
            <a:avLst/>
          </a:prstGeom>
          <a:ln w="25400">
            <a:solidFill>
              <a:srgbClr val="990000"/>
            </a:solidFill>
            <a:prstDash val="sysDash"/>
          </a:ln>
        </p:spPr>
      </p:pic>
      <p:pic>
        <p:nvPicPr>
          <p:cNvPr id="18" name="Picture 17"/>
          <p:cNvPicPr>
            <a:picLocks/>
          </p:cNvPicPr>
          <p:nvPr/>
        </p:nvPicPr>
        <p:blipFill>
          <a:blip r:embed="rId7"/>
          <a:stretch>
            <a:fillRect/>
          </a:stretch>
        </p:blipFill>
        <p:spPr>
          <a:xfrm>
            <a:off x="4789516" y="3384000"/>
            <a:ext cx="4102964" cy="2810500"/>
          </a:xfrm>
          <a:prstGeom prst="rect">
            <a:avLst/>
          </a:prstGeom>
        </p:spPr>
      </p:pic>
      <p:pic>
        <p:nvPicPr>
          <p:cNvPr id="20" name="Picture 19"/>
          <p:cNvPicPr>
            <a:picLocks/>
          </p:cNvPicPr>
          <p:nvPr/>
        </p:nvPicPr>
        <p:blipFill>
          <a:blip r:embed="rId8"/>
          <a:stretch>
            <a:fillRect/>
          </a:stretch>
        </p:blipFill>
        <p:spPr>
          <a:xfrm>
            <a:off x="3132296" y="576000"/>
            <a:ext cx="4104000" cy="2811600"/>
          </a:xfrm>
          <a:prstGeom prst="rect">
            <a:avLst/>
          </a:prstGeom>
        </p:spPr>
      </p:pic>
    </p:spTree>
    <p:extLst>
      <p:ext uri="{BB962C8B-B14F-4D97-AF65-F5344CB8AC3E}">
        <p14:creationId xmlns:p14="http://schemas.microsoft.com/office/powerpoint/2010/main" val="4221813381"/>
      </p:ext>
    </p:extLst>
  </p:cSld>
  <p:clrMapOvr>
    <a:masterClrMapping/>
  </p:clrMapOvr>
  <mc:AlternateContent xmlns:mc="http://schemas.openxmlformats.org/markup-compatibility/2006" xmlns:p14="http://schemas.microsoft.com/office/powerpoint/2010/main">
    <mc:Choice Requires="p14">
      <p:transition spd="slow" p14:dur="325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3" action="ppaction://hlinksldjump" tooltip="Section 6, Macros, Exercise 42, Assigning Macros"/>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6" action="ppaction://hlinksldjump" tooltip="Section 6, Macros, Evidence Assessment 28,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6</a:t>
            </a:r>
            <a:br>
              <a:rPr lang="en-GB" sz="2400" dirty="0">
                <a:solidFill>
                  <a:srgbClr val="003192"/>
                </a:solidFill>
              </a:rPr>
            </a:br>
            <a:r>
              <a:rPr lang="en-GB" sz="2400" dirty="0"/>
              <a:t>Macros</a:t>
            </a:r>
            <a:br>
              <a:rPr lang="en-GB" sz="2400" dirty="0"/>
            </a:br>
            <a:r>
              <a:rPr lang="en-GB" sz="2400" dirty="0">
                <a:solidFill>
                  <a:srgbClr val="0070C0"/>
                </a:solidFill>
              </a:rPr>
              <a:t>Exercise 43</a:t>
            </a:r>
            <a:br>
              <a:rPr lang="en-GB" sz="2400" dirty="0">
                <a:solidFill>
                  <a:srgbClr val="003192"/>
                </a:solidFill>
              </a:rPr>
            </a:br>
            <a:r>
              <a:rPr lang="en-GB" sz="2400" dirty="0"/>
              <a:t>Modifying Macros </a:t>
            </a:r>
            <a:br>
              <a:rPr lang="en-GB" sz="2200" dirty="0"/>
            </a:br>
            <a:endParaRPr lang="en-GB" dirty="0"/>
          </a:p>
        </p:txBody>
      </p:sp>
      <p:pic>
        <p:nvPicPr>
          <p:cNvPr id="10" name="Picture 9"/>
          <p:cNvPicPr>
            <a:picLocks/>
          </p:cNvPicPr>
          <p:nvPr/>
        </p:nvPicPr>
        <p:blipFill>
          <a:blip r:embed="rId7"/>
          <a:stretch>
            <a:fillRect/>
          </a:stretch>
        </p:blipFill>
        <p:spPr>
          <a:xfrm>
            <a:off x="3131840" y="189360"/>
            <a:ext cx="5760000" cy="6480000"/>
          </a:xfrm>
          <a:prstGeom prst="rect">
            <a:avLst/>
          </a:prstGeom>
          <a:ln w="25400">
            <a:solidFill>
              <a:srgbClr val="990000"/>
            </a:solidFill>
            <a:prstDash val="sysDash"/>
          </a:ln>
        </p:spPr>
      </p:pic>
      <p:sp>
        <p:nvSpPr>
          <p:cNvPr id="15" name="Text Placeholder 3"/>
          <p:cNvSpPr txBox="1">
            <a:spLocks/>
          </p:cNvSpPr>
          <p:nvPr/>
        </p:nvSpPr>
        <p:spPr>
          <a:xfrm>
            <a:off x="251520" y="1916833"/>
            <a:ext cx="2804384" cy="4176465"/>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Modified Macro Button applied to the Customize Quick Access Toolbar for the </a:t>
            </a:r>
            <a:r>
              <a:rPr lang="en-GB" dirty="0" err="1"/>
              <a:t>Macro.pptm</a:t>
            </a:r>
            <a:r>
              <a:rPr lang="en-GB" dirty="0"/>
              <a:t> Presentation from the File Tab’s Options, then the Quick Access Toolbar, then the ‘Macro.</a:t>
            </a:r>
            <a:r>
              <a:rPr lang="en-GB" dirty="0" err="1"/>
              <a:t>pptm</a:t>
            </a:r>
            <a:r>
              <a:rPr lang="en-GB" dirty="0"/>
              <a:t>’!Colour Macro from the Customize Quick Access Toolbar Selection, then the Modify Button, then the Green Colour Button Selection, then apply the Name “Green Macro” within the Display Name Selection, then OK within the Modify Button Dialog Box, then OK again within the Customize The Quick Access Toolbar within the PowerPoint Options Dialog Box.   </a:t>
            </a:r>
          </a:p>
        </p:txBody>
      </p:sp>
      <p:pic>
        <p:nvPicPr>
          <p:cNvPr id="14" name="Picture 13"/>
          <p:cNvPicPr>
            <a:picLocks noChangeAspect="1"/>
          </p:cNvPicPr>
          <p:nvPr/>
        </p:nvPicPr>
        <p:blipFill rotWithShape="1">
          <a:blip r:embed="rId8"/>
          <a:srcRect l="52630"/>
          <a:stretch/>
        </p:blipFill>
        <p:spPr>
          <a:xfrm>
            <a:off x="7010048" y="2852936"/>
            <a:ext cx="1881792" cy="3528392"/>
          </a:xfrm>
          <a:prstGeom prst="rect">
            <a:avLst/>
          </a:prstGeom>
        </p:spPr>
      </p:pic>
    </p:spTree>
    <p:extLst>
      <p:ext uri="{BB962C8B-B14F-4D97-AF65-F5344CB8AC3E}">
        <p14:creationId xmlns:p14="http://schemas.microsoft.com/office/powerpoint/2010/main" val="1411299738"/>
      </p:ext>
    </p:extLst>
  </p:cSld>
  <p:clrMapOvr>
    <a:masterClrMapping/>
  </p:clrMapOvr>
  <mc:AlternateContent xmlns:mc="http://schemas.openxmlformats.org/markup-compatibility/2006" xmlns:p14="http://schemas.microsoft.com/office/powerpoint/2010/main">
    <mc:Choice Requires="p14">
      <p:transition spd="slow" p14:dur="3250" advClick="0" advTm="0">
        <p14:prism isContent="1"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511111"/>
            <a:ext cx="2949178" cy="1261707"/>
          </a:xfrm>
        </p:spPr>
        <p:txBody>
          <a:bodyPr>
            <a:noAutofit/>
          </a:bodyPr>
          <a:lstStyle/>
          <a:p>
            <a:r>
              <a:rPr lang="en-GB" sz="2200" dirty="0">
                <a:solidFill>
                  <a:srgbClr val="003192"/>
                </a:solidFill>
              </a:rPr>
              <a:t>Section 1</a:t>
            </a:r>
            <a:br>
              <a:rPr lang="en-GB" sz="2200" dirty="0"/>
            </a:br>
            <a:r>
              <a:rPr lang="en-GB" sz="2200" dirty="0"/>
              <a:t>Preparation</a:t>
            </a:r>
            <a:br>
              <a:rPr lang="en-GB" sz="2200" dirty="0"/>
            </a:br>
            <a:r>
              <a:rPr lang="en-GB" sz="2200" dirty="0">
                <a:solidFill>
                  <a:srgbClr val="0070C0"/>
                </a:solidFill>
              </a:rPr>
              <a:t>Exercise 6</a:t>
            </a:r>
            <a:br>
              <a:rPr lang="en-GB" sz="2200" dirty="0"/>
            </a:br>
            <a:r>
              <a:rPr lang="en-GB" sz="2200" dirty="0"/>
              <a:t>Notes Page Masters</a:t>
            </a:r>
          </a:p>
        </p:txBody>
      </p:sp>
      <p:sp>
        <p:nvSpPr>
          <p:cNvPr id="4" name="Text Placeholder 3"/>
          <p:cNvSpPr>
            <a:spLocks noGrp="1"/>
          </p:cNvSpPr>
          <p:nvPr>
            <p:ph type="body" sz="half" idx="2"/>
          </p:nvPr>
        </p:nvSpPr>
        <p:spPr>
          <a:xfrm>
            <a:off x="251520" y="1916832"/>
            <a:ext cx="2736304" cy="3811588"/>
          </a:xfrm>
          <a:effectLst>
            <a:outerShdw blurRad="50800" dist="38100" dir="16200000" rotWithShape="0">
              <a:prstClr val="black">
                <a:alpha val="40000"/>
              </a:prstClr>
            </a:outerShdw>
          </a:effectLst>
        </p:spPr>
        <p:txBody>
          <a:bodyPr vert="horz" lIns="91440" tIns="45720" rIns="91440" bIns="45720" rtlCol="0">
            <a:normAutofit/>
          </a:bodyPr>
          <a:lstStyle/>
          <a:p>
            <a:r>
              <a:rPr lang="en-GB" sz="1700" dirty="0"/>
              <a:t>Notes Page Master </a:t>
            </a:r>
          </a:p>
          <a:p>
            <a:r>
              <a:rPr lang="en-GB" sz="1700" dirty="0"/>
              <a:t>Screen Print Evidence for </a:t>
            </a:r>
            <a:r>
              <a:rPr lang="en-GB" sz="1700" dirty="0" err="1"/>
              <a:t>2a</a:t>
            </a:r>
            <a:r>
              <a:rPr lang="en-GB" sz="1700" dirty="0"/>
              <a:t>, </a:t>
            </a:r>
            <a:r>
              <a:rPr lang="en-GB" sz="1700" dirty="0" err="1"/>
              <a:t>2c</a:t>
            </a:r>
            <a:r>
              <a:rPr lang="en-GB" sz="1700" dirty="0"/>
              <a:t> and </a:t>
            </a:r>
            <a:r>
              <a:rPr lang="en-GB" sz="1700" dirty="0" err="1"/>
              <a:t>2e</a:t>
            </a:r>
            <a:r>
              <a:rPr lang="en-GB" sz="1700" dirty="0"/>
              <a:t> Objectives of the Evidence Checklist:</a:t>
            </a:r>
          </a:p>
          <a:p>
            <a:r>
              <a:rPr lang="en-GB" sz="1700" dirty="0"/>
              <a:t>Notes Page Master Template </a:t>
            </a:r>
            <a:r>
              <a:rPr lang="en-GB" sz="1700" dirty="0" err="1"/>
              <a:t>Exercise1.potx</a:t>
            </a:r>
            <a:r>
              <a:rPr lang="en-GB" sz="1700" dirty="0"/>
              <a:t> Presentation with a Walnut Background including Font and Size.</a:t>
            </a:r>
          </a:p>
          <a:p>
            <a:endParaRPr lang="en-GB" sz="1700" dirty="0"/>
          </a:p>
        </p:txBody>
      </p:sp>
      <p:sp>
        <p:nvSpPr>
          <p:cNvPr id="14" name="Right Arrow 13">
            <a:hlinkClick r:id="rId2" action="ppaction://hlinksldjump" tooltip="Section 1, Preparation, Exercise 5, Layout Masters"/>
          </p:cNvPr>
          <p:cNvSpPr/>
          <p:nvPr/>
        </p:nvSpPr>
        <p:spPr>
          <a:xfrm rot="10800000">
            <a:off x="544376"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Monotype Corsiva" panose="03010101010201010101" pitchFamily="66" charset="0"/>
                </a:rPr>
                <a:t>CS</a:t>
              </a:r>
            </a:p>
          </p:txBody>
        </p:sp>
      </p:grpSp>
      <p:sp>
        <p:nvSpPr>
          <p:cNvPr id="18" name="Right Arrow 17">
            <a:hlinkClick r:id="rId5" action="ppaction://hlinksldjump" tooltip="Section 1, Preparation, Exercise 7, Colour Schemes"/>
          </p:cNvPr>
          <p:cNvSpPr/>
          <p:nvPr/>
        </p:nvSpPr>
        <p:spPr>
          <a:xfrm>
            <a:off x="1691680" y="6176691"/>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p:cNvPicPr>
          <p:nvPr/>
        </p:nvPicPr>
        <p:blipFill>
          <a:blip r:embed="rId6"/>
          <a:stretch>
            <a:fillRect/>
          </a:stretch>
        </p:blipFill>
        <p:spPr>
          <a:xfrm>
            <a:off x="3131840" y="188640"/>
            <a:ext cx="5760000" cy="6480000"/>
          </a:xfrm>
          <a:prstGeom prst="rect">
            <a:avLst/>
          </a:prstGeom>
          <a:ln w="25400">
            <a:solidFill>
              <a:srgbClr val="990000"/>
            </a:solidFill>
            <a:prstDash val="sysDash"/>
          </a:ln>
        </p:spPr>
      </p:pic>
      <p:sp>
        <p:nvSpPr>
          <p:cNvPr id="13" name="Bevel 12">
            <a:hlinkClick r:id="rId7" action="ppaction://hlinksldjump" tooltip="Section 1 Evidence Checklist"/>
          </p:cNvPr>
          <p:cNvSpPr/>
          <p:nvPr/>
        </p:nvSpPr>
        <p:spPr>
          <a:xfrm>
            <a:off x="1043607" y="5356812"/>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Monotype Corsiva" panose="03010101010201010101" pitchFamily="66" charset="0"/>
                <a:hlinkClick r:id="rId7" action="ppaction://hlinksldjump" tooltip="Section 1, Assessment Checklist"/>
              </a:rPr>
              <a:t>Assessment</a:t>
            </a:r>
          </a:p>
          <a:p>
            <a:pPr algn="ctr"/>
            <a:r>
              <a:rPr lang="en-GB" sz="1200" dirty="0">
                <a:solidFill>
                  <a:schemeClr val="tx1"/>
                </a:solidFill>
                <a:latin typeface="Monotype Corsiva" panose="03010101010201010101" pitchFamily="66" charset="0"/>
                <a:hlinkClick r:id="rId7" action="ppaction://hlinksldjump" tooltip="Section 1, Assessment Checklist"/>
              </a:rPr>
              <a:t>Checklist</a:t>
            </a:r>
            <a:endParaRPr lang="en-GB" sz="1200" dirty="0">
              <a:solidFill>
                <a:schemeClr val="tx1"/>
              </a:solidFill>
              <a:latin typeface="Monotype Corsiva" panose="03010101010201010101" pitchFamily="66" charset="0"/>
            </a:endParaRPr>
          </a:p>
        </p:txBody>
      </p:sp>
      <p:sp>
        <p:nvSpPr>
          <p:cNvPr id="19" name="TextBox 18"/>
          <p:cNvSpPr txBox="1"/>
          <p:nvPr/>
        </p:nvSpPr>
        <p:spPr>
          <a:xfrm>
            <a:off x="6008690" y="4046877"/>
            <a:ext cx="1299614" cy="246221"/>
          </a:xfrm>
          <a:prstGeom prst="rect">
            <a:avLst/>
          </a:prstGeom>
          <a:noFill/>
        </p:spPr>
        <p:txBody>
          <a:bodyPr wrap="square" rtlCol="0">
            <a:spAutoFit/>
          </a:bodyPr>
          <a:lstStyle/>
          <a:p>
            <a:r>
              <a:rPr lang="en-GB" sz="1000" dirty="0"/>
              <a:t>Broadway, Size 14</a:t>
            </a:r>
          </a:p>
        </p:txBody>
      </p:sp>
    </p:spTree>
    <p:extLst>
      <p:ext uri="{BB962C8B-B14F-4D97-AF65-F5344CB8AC3E}">
        <p14:creationId xmlns:p14="http://schemas.microsoft.com/office/powerpoint/2010/main" val="3727245370"/>
      </p:ext>
    </p:extLst>
  </p:cSld>
  <p:clrMapOvr>
    <a:masterClrMapping/>
  </p:clrMapOvr>
  <mc:AlternateContent xmlns:mc="http://schemas.openxmlformats.org/markup-compatibility/2006" xmlns:p14="http://schemas.microsoft.com/office/powerpoint/2010/main">
    <mc:Choice Requires="p14">
      <p:transition spd="slow" p14:dur="3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3"/>
                                        </p:tgtEl>
                                        <p:attrNameLst>
                                          <p:attrName>style.visibility</p:attrName>
                                        </p:attrNameLst>
                                      </p:cBhvr>
                                      <p:to>
                                        <p:strVal val="visible"/>
                                      </p:to>
                                    </p:set>
                                    <p:animEffect transition="in" filter="fade">
                                      <p:cBhvr>
                                        <p:cTn id="16" dur="5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3132480" y="189360"/>
            <a:ext cx="5760000" cy="6480000"/>
          </a:xfrm>
          <a:prstGeom prst="rect">
            <a:avLst/>
          </a:prstGeom>
          <a:ln w="25400">
            <a:solidFill>
              <a:srgbClr val="990000"/>
            </a:solidFill>
            <a:prstDash val="sysDash"/>
          </a:ln>
        </p:spPr>
      </p:pic>
      <p:sp>
        <p:nvSpPr>
          <p:cNvPr id="14" name="Right Arrow 13">
            <a:hlinkClick r:id="rId3" action="ppaction://hlinksldjump" tooltip="Section 6, Macros, Exercise 43, Modifying Macros"/>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17" name="Rectangle 16">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defTabSz="914400">
                <a:defRPr/>
              </a:pPr>
              <a:r>
                <a:rPr lang="en-US" sz="2500" b="1" kern="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6" action="ppaction://hlinksldjump" tooltip="Section 6, Macros, Evidence Assessment 29,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6</a:t>
            </a:r>
            <a:br>
              <a:rPr lang="en-GB" sz="2200" dirty="0"/>
            </a:br>
            <a:r>
              <a:rPr lang="en-GB" sz="2200" dirty="0"/>
              <a:t>Macros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28</a:t>
            </a:r>
          </a:p>
        </p:txBody>
      </p:sp>
      <p:sp>
        <p:nvSpPr>
          <p:cNvPr id="21" name="Text Placeholder 3"/>
          <p:cNvSpPr>
            <a:spLocks noGrp="1"/>
          </p:cNvSpPr>
          <p:nvPr>
            <p:ph type="body" sz="half" idx="2"/>
          </p:nvPr>
        </p:nvSpPr>
        <p:spPr>
          <a:xfrm>
            <a:off x="163270" y="1916833"/>
            <a:ext cx="2896562" cy="3656005"/>
          </a:xfrm>
          <a:effectLst>
            <a:outerShdw blurRad="50800" dist="38100" dir="16200000" rotWithShape="0">
              <a:prstClr val="black">
                <a:alpha val="40000"/>
              </a:prstClr>
            </a:outerShdw>
          </a:effectLst>
        </p:spPr>
        <p:txBody>
          <a:bodyPr vert="horz" lIns="91440" tIns="45720" rIns="91440" bIns="45720" rtlCol="0">
            <a:normAutofit/>
          </a:bodyPr>
          <a:lstStyle/>
          <a:p>
            <a:r>
              <a:rPr lang="en-GB" dirty="0"/>
              <a:t>Screen Print Evidence for </a:t>
            </a:r>
            <a:r>
              <a:rPr lang="en-GB" dirty="0" err="1"/>
              <a:t>4a</a:t>
            </a:r>
            <a:r>
              <a:rPr lang="en-GB" dirty="0"/>
              <a:t> and </a:t>
            </a:r>
            <a:r>
              <a:rPr lang="en-GB" dirty="0" err="1"/>
              <a:t>4b</a:t>
            </a:r>
            <a:r>
              <a:rPr lang="en-GB" dirty="0"/>
              <a:t> Objectives of the Evidence Checklist:</a:t>
            </a:r>
          </a:p>
          <a:p>
            <a:r>
              <a:rPr lang="en-GB" dirty="0"/>
              <a:t>Macro “</a:t>
            </a:r>
            <a:r>
              <a:rPr lang="en-GB" dirty="0" err="1"/>
              <a:t>SavePrintNotes</a:t>
            </a:r>
            <a:r>
              <a:rPr lang="en-GB" dirty="0"/>
              <a:t>“ Created for Slide 7 of the High Close FE </a:t>
            </a:r>
            <a:r>
              <a:rPr lang="en-GB" dirty="0" err="1"/>
              <a:t>College.pptm</a:t>
            </a:r>
            <a:r>
              <a:rPr lang="en-GB" dirty="0"/>
              <a:t> Presentation from the Developer Tab’s Macros Button, then the Macro “</a:t>
            </a:r>
            <a:r>
              <a:rPr lang="en-GB" dirty="0" err="1"/>
              <a:t>SavePrintNotes</a:t>
            </a:r>
            <a:r>
              <a:rPr lang="en-GB" dirty="0"/>
              <a:t>“ Selected within the Macro Name Selection, then the Run Button  from within the Macro Dialog Box.</a:t>
            </a:r>
          </a:p>
          <a:p>
            <a:r>
              <a:rPr lang="en-GB" dirty="0"/>
              <a:t>Macro’s Instructions are to Save the Presentation and Print 1 Copy of Slide 7’s Notes Page.</a:t>
            </a:r>
          </a:p>
          <a:p>
            <a:endParaRPr lang="en-GB" dirty="0"/>
          </a:p>
        </p:txBody>
      </p:sp>
      <p:sp>
        <p:nvSpPr>
          <p:cNvPr id="12" name="Bevel 11"/>
          <p:cNvSpPr/>
          <p:nvPr/>
        </p:nvSpPr>
        <p:spPr>
          <a:xfrm>
            <a:off x="1043607" y="5572836"/>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200" kern="0" dirty="0">
                <a:solidFill>
                  <a:prstClr val="black"/>
                </a:solidFill>
                <a:latin typeface="Monotype Corsiva" panose="03010101010201010101" pitchFamily="66" charset="0"/>
                <a:hlinkClick r:id="rId7" action="ppaction://hlinksldjump" tooltip="Section 6, Assessment Checklist, PowerPoint 2016"/>
              </a:rPr>
              <a:t>Assessment</a:t>
            </a:r>
          </a:p>
          <a:p>
            <a:pPr algn="ctr" defTabSz="914400">
              <a:defRPr/>
            </a:pPr>
            <a:r>
              <a:rPr lang="en-GB" sz="1200" kern="0" dirty="0">
                <a:solidFill>
                  <a:prstClr val="black"/>
                </a:solidFill>
                <a:latin typeface="Monotype Corsiva" panose="03010101010201010101" pitchFamily="66" charset="0"/>
                <a:hlinkClick r:id="rId7" action="ppaction://hlinksldjump" tooltip="Section 6, Assessment Checklist, PowerPoint 2016"/>
              </a:rPr>
              <a:t>Checklist</a:t>
            </a:r>
            <a:endParaRPr lang="en-GB" sz="1200" kern="0" dirty="0">
              <a:solidFill>
                <a:prstClr val="black"/>
              </a:solidFill>
              <a:latin typeface="Monotype Corsiva" panose="03010101010201010101" pitchFamily="66" charset="0"/>
            </a:endParaRPr>
          </a:p>
        </p:txBody>
      </p:sp>
      <p:pic>
        <p:nvPicPr>
          <p:cNvPr id="13" name="Picture 12"/>
          <p:cNvPicPr/>
          <p:nvPr/>
        </p:nvPicPr>
        <p:blipFill rotWithShape="1">
          <a:blip r:embed="rId8">
            <a:extLst>
              <a:ext uri="{28A0092B-C50C-407E-A947-70E740481C1C}">
                <a14:useLocalDpi xmlns:a14="http://schemas.microsoft.com/office/drawing/2010/main" val="0"/>
              </a:ext>
            </a:extLst>
          </a:blip>
          <a:srcRect b="4727"/>
          <a:stretch/>
        </p:blipFill>
        <p:spPr bwMode="auto">
          <a:xfrm>
            <a:off x="4139952" y="277325"/>
            <a:ext cx="4679880" cy="5383923"/>
          </a:xfrm>
          <a:prstGeom prst="rect">
            <a:avLst/>
          </a:prstGeom>
          <a:ln>
            <a:noFill/>
          </a:ln>
          <a:extLst>
            <a:ext uri="{53640926-AAD7-44D8-BBD7-CCE9431645EC}">
              <a14:shadowObscured xmlns:a14="http://schemas.microsoft.com/office/drawing/2010/main"/>
            </a:ext>
          </a:extLst>
        </p:spPr>
      </p:pic>
      <p:pic>
        <p:nvPicPr>
          <p:cNvPr id="11" name="Picture 10"/>
          <p:cNvPicPr/>
          <p:nvPr/>
        </p:nvPicPr>
        <p:blipFill>
          <a:blip r:embed="rId9">
            <a:extLst>
              <a:ext uri="{28A0092B-C50C-407E-A947-70E740481C1C}">
                <a14:useLocalDpi xmlns:a14="http://schemas.microsoft.com/office/drawing/2010/main" val="0"/>
              </a:ext>
            </a:extLst>
          </a:blip>
          <a:stretch>
            <a:fillRect/>
          </a:stretch>
        </p:blipFill>
        <p:spPr>
          <a:xfrm>
            <a:off x="5764316" y="3429000"/>
            <a:ext cx="2192060" cy="2232248"/>
          </a:xfrm>
          <a:prstGeom prst="rect">
            <a:avLst/>
          </a:prstGeom>
        </p:spPr>
      </p:pic>
    </p:spTree>
    <p:extLst>
      <p:ext uri="{BB962C8B-B14F-4D97-AF65-F5344CB8AC3E}">
        <p14:creationId xmlns:p14="http://schemas.microsoft.com/office/powerpoint/2010/main" val="187142218"/>
      </p:ext>
    </p:extLst>
  </p:cSld>
  <p:clrMapOvr>
    <a:masterClrMapping/>
  </p:clrMapOvr>
  <mc:AlternateContent xmlns:mc="http://schemas.openxmlformats.org/markup-compatibility/2006" xmlns:p14="http://schemas.microsoft.com/office/powerpoint/2010/main">
    <mc:Choice Requires="p14">
      <p:transition spd="slow" p14:dur="325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44000">
              <a:schemeClr val="accent1">
                <a:lumMod val="45000"/>
                <a:lumOff val="55000"/>
              </a:schemeClr>
            </a:gs>
            <a:gs pos="100000">
              <a:schemeClr val="accent1">
                <a:lumMod val="75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4" name="Right Arrow 13">
            <a:hlinkClick r:id="rId2" action="ppaction://hlinksldjump" tooltip="Section 6, Macros, Evidence Assessment 28, PowerPoint 2016"/>
          </p:cNvPr>
          <p:cNvSpPr/>
          <p:nvPr/>
        </p:nvSpPr>
        <p:spPr>
          <a:xfrm rot="10800000">
            <a:off x="544376" y="632070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grpSp>
        <p:nvGrpSpPr>
          <p:cNvPr id="15" name="Group 14"/>
          <p:cNvGrpSpPr/>
          <p:nvPr/>
        </p:nvGrpSpPr>
        <p:grpSpPr>
          <a:xfrm>
            <a:off x="35496" y="85505"/>
            <a:ext cx="832916" cy="507698"/>
            <a:chOff x="8131572" y="6309326"/>
            <a:chExt cx="832916" cy="507698"/>
          </a:xfrm>
        </p:grpSpPr>
        <p:sp>
          <p:nvSpPr>
            <p:cNvPr id="16" name="Down Ribbon 15">
              <a:hlinkClick r:id="rId4"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17" name="Rectangle 16">
              <a:hlinkClick r:id="rId4"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defTabSz="914400">
                <a:defRPr/>
              </a:pPr>
              <a:r>
                <a:rPr lang="en-US" sz="2500" b="1" kern="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18" name="Right Arrow 17">
            <a:hlinkClick r:id="rId5" action="ppaction://hlinksldjump" tooltip="Section 6, Assessment Checklist, PowerPoint 2016"/>
          </p:cNvPr>
          <p:cNvSpPr/>
          <p:nvPr/>
        </p:nvSpPr>
        <p:spPr>
          <a:xfrm>
            <a:off x="1691680" y="6320707"/>
            <a:ext cx="648072" cy="492671"/>
          </a:xfrm>
          <a:prstGeom prst="rightArrow">
            <a:avLst/>
          </a:prstGeom>
          <a:blipFill>
            <a:blip r:embed="rId3"/>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20" name="Title 1"/>
          <p:cNvSpPr>
            <a:spLocks noGrp="1"/>
          </p:cNvSpPr>
          <p:nvPr>
            <p:ph type="title"/>
          </p:nvPr>
        </p:nvSpPr>
        <p:spPr>
          <a:xfrm>
            <a:off x="110654" y="457923"/>
            <a:ext cx="2949178" cy="1314895"/>
          </a:xfrm>
        </p:spPr>
        <p:txBody>
          <a:bodyPr>
            <a:noAutofit/>
          </a:bodyPr>
          <a:lstStyle/>
          <a:p>
            <a:r>
              <a:rPr lang="en-GB" sz="2200" dirty="0">
                <a:solidFill>
                  <a:srgbClr val="003192"/>
                </a:solidFill>
              </a:rPr>
              <a:t>Section 6</a:t>
            </a:r>
            <a:br>
              <a:rPr lang="en-GB" sz="2200" dirty="0"/>
            </a:br>
            <a:r>
              <a:rPr lang="en-GB" sz="2200" dirty="0"/>
              <a:t>Macros</a:t>
            </a:r>
            <a:br>
              <a:rPr lang="en-GB" sz="2200" dirty="0"/>
            </a:br>
            <a:r>
              <a:rPr lang="en-GB" sz="2200" dirty="0">
                <a:solidFill>
                  <a:srgbClr val="7030A0"/>
                </a:solidFill>
              </a:rPr>
              <a:t>Evidence </a:t>
            </a:r>
            <a:br>
              <a:rPr lang="en-GB" sz="2200" dirty="0">
                <a:solidFill>
                  <a:srgbClr val="7030A0"/>
                </a:solidFill>
              </a:rPr>
            </a:br>
            <a:r>
              <a:rPr lang="en-GB" sz="2200" dirty="0">
                <a:solidFill>
                  <a:srgbClr val="7030A0"/>
                </a:solidFill>
              </a:rPr>
              <a:t>Assessment 29</a:t>
            </a:r>
          </a:p>
        </p:txBody>
      </p:sp>
      <p:sp>
        <p:nvSpPr>
          <p:cNvPr id="12" name="Bevel 11"/>
          <p:cNvSpPr/>
          <p:nvPr/>
        </p:nvSpPr>
        <p:spPr>
          <a:xfrm>
            <a:off x="1043607" y="5860868"/>
            <a:ext cx="936000" cy="520460"/>
          </a:xfrm>
          <a:prstGeom prst="bevel">
            <a:avLst/>
          </a:prstGeom>
          <a:solidFill>
            <a:schemeClr val="accent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200" kern="0" dirty="0">
                <a:solidFill>
                  <a:prstClr val="black"/>
                </a:solidFill>
                <a:latin typeface="Monotype Corsiva" panose="03010101010201010101" pitchFamily="66" charset="0"/>
                <a:hlinkClick r:id="rId5" action="ppaction://hlinksldjump" tooltip="Section 6, Assessment Checklist, PowerPoint 2016"/>
              </a:rPr>
              <a:t>Assessment</a:t>
            </a:r>
          </a:p>
          <a:p>
            <a:pPr algn="ctr" defTabSz="914400">
              <a:defRPr/>
            </a:pPr>
            <a:r>
              <a:rPr lang="en-GB" sz="1200" kern="0" dirty="0">
                <a:solidFill>
                  <a:prstClr val="black"/>
                </a:solidFill>
                <a:latin typeface="Monotype Corsiva" panose="03010101010201010101" pitchFamily="66" charset="0"/>
                <a:hlinkClick r:id="rId5" action="ppaction://hlinksldjump" tooltip="Section 6, Assessment Checklist, PowerPoint 2016"/>
              </a:rPr>
              <a:t>Checklist</a:t>
            </a:r>
            <a:endParaRPr lang="en-GB" sz="1200" kern="0" dirty="0">
              <a:solidFill>
                <a:prstClr val="black"/>
              </a:solidFill>
              <a:latin typeface="Monotype Corsiva" panose="03010101010201010101" pitchFamily="66" charset="0"/>
            </a:endParaRPr>
          </a:p>
        </p:txBody>
      </p:sp>
      <p:sp>
        <p:nvSpPr>
          <p:cNvPr id="13" name="Text Placeholder 3"/>
          <p:cNvSpPr txBox="1">
            <a:spLocks/>
          </p:cNvSpPr>
          <p:nvPr/>
        </p:nvSpPr>
        <p:spPr>
          <a:xfrm>
            <a:off x="110654" y="1700810"/>
            <a:ext cx="2949178" cy="4176465"/>
          </a:xfrm>
          <a:prstGeom prst="rect">
            <a:avLst/>
          </a:prstGeom>
          <a:effectLst>
            <a:outerShdw blurRad="50800" dist="38100" dir="16200000" rotWithShape="0">
              <a:prstClr val="black">
                <a:alpha val="40000"/>
              </a:prstClr>
            </a:outerShdw>
          </a:effectLst>
        </p:spPr>
        <p:txBody>
          <a:bodyPr vert="horz" lIns="91440" tIns="45720" rIns="91440" bIns="45720" rtlCol="0">
            <a:normAutofit lnSpcReduction="10000"/>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for </a:t>
            </a:r>
            <a:r>
              <a:rPr lang="en-GB" dirty="0" err="1"/>
              <a:t>4c</a:t>
            </a:r>
            <a:r>
              <a:rPr lang="en-GB" dirty="0"/>
              <a:t> Objective of the Evidence Checklist:</a:t>
            </a:r>
          </a:p>
          <a:p>
            <a:r>
              <a:rPr lang="en-GB" dirty="0"/>
              <a:t>Modified Macro Button applied to the Customize Quick Access Toolbar for Slide 7 of the High Close FE </a:t>
            </a:r>
            <a:r>
              <a:rPr lang="en-GB" dirty="0" err="1"/>
              <a:t>College.pptm</a:t>
            </a:r>
            <a:r>
              <a:rPr lang="en-GB" dirty="0"/>
              <a:t> Presentation from the File Tab’s Options, then the Quick Access Toolbar, then the ‘High Close FE College.</a:t>
            </a:r>
            <a:r>
              <a:rPr lang="en-GB" dirty="0" err="1"/>
              <a:t>pptm</a:t>
            </a:r>
            <a:r>
              <a:rPr lang="en-GB" dirty="0"/>
              <a:t>‘!</a:t>
            </a:r>
            <a:r>
              <a:rPr lang="en-GB" dirty="0" err="1"/>
              <a:t>SavePrintNotes</a:t>
            </a:r>
            <a:r>
              <a:rPr lang="en-GB" dirty="0"/>
              <a:t> Macro from the Customize Quick Access Toolbar Selection, then the Modify Button, then the Printer Button Selection, then apply the Name “Save Print Notes” within the Display Name Selection, then OK within the Modify Button Dialog Box, then OK again within the Customize The Quick Access Toolbar within the PowerPoint Options Dialog Box.   </a:t>
            </a:r>
          </a:p>
        </p:txBody>
      </p:sp>
      <p:pic>
        <p:nvPicPr>
          <p:cNvPr id="2" name="Picture 1"/>
          <p:cNvPicPr>
            <a:picLocks/>
          </p:cNvPicPr>
          <p:nvPr/>
        </p:nvPicPr>
        <p:blipFill>
          <a:blip r:embed="rId6"/>
          <a:stretch>
            <a:fillRect/>
          </a:stretch>
        </p:blipFill>
        <p:spPr>
          <a:xfrm>
            <a:off x="3131840" y="189360"/>
            <a:ext cx="5760000" cy="6480000"/>
          </a:xfrm>
          <a:prstGeom prst="rect">
            <a:avLst/>
          </a:prstGeom>
          <a:ln w="25400">
            <a:solidFill>
              <a:srgbClr val="990000"/>
            </a:solidFill>
            <a:prstDash val="sysDash"/>
          </a:ln>
        </p:spPr>
      </p:pic>
      <p:pic>
        <p:nvPicPr>
          <p:cNvPr id="3" name="Picture 2"/>
          <p:cNvPicPr>
            <a:picLocks/>
          </p:cNvPicPr>
          <p:nvPr/>
        </p:nvPicPr>
        <p:blipFill rotWithShape="1">
          <a:blip r:embed="rId7"/>
          <a:srcRect l="6847" t="5629" b="16229"/>
          <a:stretch/>
        </p:blipFill>
        <p:spPr>
          <a:xfrm>
            <a:off x="3203848" y="1092942"/>
            <a:ext cx="5615984" cy="4275956"/>
          </a:xfrm>
          <a:prstGeom prst="rect">
            <a:avLst/>
          </a:prstGeom>
        </p:spPr>
      </p:pic>
    </p:spTree>
    <p:extLst>
      <p:ext uri="{BB962C8B-B14F-4D97-AF65-F5344CB8AC3E}">
        <p14:creationId xmlns:p14="http://schemas.microsoft.com/office/powerpoint/2010/main" val="4016108581"/>
      </p:ext>
    </p:extLst>
  </p:cSld>
  <p:clrMapOvr>
    <a:masterClrMapping/>
  </p:clrMapOvr>
  <mc:AlternateContent xmlns:mc="http://schemas.openxmlformats.org/markup-compatibility/2006" xmlns:p14="http://schemas.microsoft.com/office/powerpoint/2010/main">
    <mc:Choice Requires="p14">
      <p:transition spd="slow" p14:dur="325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5000"/>
                                        <p:tgtEl>
                                          <p:spTgt spid="15"/>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8"/>
                                        </p:tgtEl>
                                        <p:attrNameLst>
                                          <p:attrName>style.visibility</p:attrName>
                                        </p:attrNameLst>
                                      </p:cBhvr>
                                      <p:to>
                                        <p:strVal val="visible"/>
                                      </p:to>
                                    </p:set>
                                    <p:animEffect transition="in" filter="fade">
                                      <p:cBhvr>
                                        <p:cTn id="13" dur="5000"/>
                                        <p:tgtEl>
                                          <p:spTgt spid="18"/>
                                        </p:tgtEl>
                                      </p:cBhvr>
                                    </p:animEffect>
                                  </p:childTnLst>
                                </p:cTn>
                              </p:par>
                              <p:par>
                                <p:cTn id="14" presetID="10" presetClass="entr" presetSubtype="0" repeatCount="indefinite" fill="hold" grpId="0" nodeType="withEffect">
                                  <p:stCondLst>
                                    <p:cond delay="0"/>
                                  </p:stCondLst>
                                  <p:iterate type="wd">
                                    <p:tmPct val="0"/>
                                  </p:iterate>
                                  <p:childTnLst>
                                    <p:set>
                                      <p:cBhvr>
                                        <p:cTn id="15" dur="1" fill="hold">
                                          <p:stCondLst>
                                            <p:cond delay="0"/>
                                          </p:stCondLst>
                                        </p:cTn>
                                        <p:tgtEl>
                                          <p:spTgt spid="12"/>
                                        </p:tgtEl>
                                        <p:attrNameLst>
                                          <p:attrName>style.visibility</p:attrName>
                                        </p:attrNameLst>
                                      </p:cBhvr>
                                      <p:to>
                                        <p:strVal val="visible"/>
                                      </p:to>
                                    </p:set>
                                    <p:animEffect transition="in" filter="fade">
                                      <p:cBhvr>
                                        <p:cTn id="1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25000">
              <a:srgbClr val="7030A0"/>
            </a:gs>
            <a:gs pos="67000">
              <a:srgbClr val="00B0F0"/>
            </a:gs>
            <a:gs pos="78000">
              <a:schemeClr val="accent2">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50917" y="476752"/>
            <a:ext cx="6442166" cy="720000"/>
          </a:xfrm>
        </p:spPr>
        <p:txBody>
          <a:bodyPr>
            <a:noAutofit/>
          </a:bodyPr>
          <a:lstStyle/>
          <a:p>
            <a:pPr>
              <a:spcBef>
                <a:spcPts val="1200"/>
              </a:spcBef>
              <a:spcAft>
                <a:spcPts val="1200"/>
              </a:spcAft>
            </a:pPr>
            <a:r>
              <a:rPr lang="en-GB" sz="3600" dirty="0">
                <a:solidFill>
                  <a:srgbClr val="0070C0"/>
                </a:solidFill>
              </a:rPr>
              <a:t>Section 6 Assessment Checklist PowerPoint 2016 </a:t>
            </a:r>
            <a:endParaRPr lang="en-GB" sz="3600"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78946137"/>
              </p:ext>
            </p:extLst>
          </p:nvPr>
        </p:nvGraphicFramePr>
        <p:xfrm>
          <a:off x="717558" y="2381747"/>
          <a:ext cx="7708884" cy="1457599"/>
        </p:xfrm>
        <a:graphic>
          <a:graphicData uri="http://schemas.openxmlformats.org/drawingml/2006/table">
            <a:tbl>
              <a:tblPr firstRow="1" bandRow="1">
                <a:tableStyleId>{37CE84F3-28C3-443E-9E96-99CF82512B78}</a:tableStyleId>
              </a:tblPr>
              <a:tblGrid>
                <a:gridCol w="398058">
                  <a:extLst>
                    <a:ext uri="{9D8B030D-6E8A-4147-A177-3AD203B41FA5}">
                      <a16:colId xmlns:a16="http://schemas.microsoft.com/office/drawing/2014/main" val="20000"/>
                    </a:ext>
                  </a:extLst>
                </a:gridCol>
                <a:gridCol w="6122104">
                  <a:extLst>
                    <a:ext uri="{9D8B030D-6E8A-4147-A177-3AD203B41FA5}">
                      <a16:colId xmlns:a16="http://schemas.microsoft.com/office/drawing/2014/main" val="20001"/>
                    </a:ext>
                  </a:extLst>
                </a:gridCol>
                <a:gridCol w="790664">
                  <a:extLst>
                    <a:ext uri="{9D8B030D-6E8A-4147-A177-3AD203B41FA5}">
                      <a16:colId xmlns:a16="http://schemas.microsoft.com/office/drawing/2014/main" val="20002"/>
                    </a:ext>
                  </a:extLst>
                </a:gridCol>
                <a:gridCol w="398058">
                  <a:extLst>
                    <a:ext uri="{9D8B030D-6E8A-4147-A177-3AD203B41FA5}">
                      <a16:colId xmlns:a16="http://schemas.microsoft.com/office/drawing/2014/main" val="20003"/>
                    </a:ext>
                  </a:extLst>
                </a:gridCol>
              </a:tblGrid>
              <a:tr h="543199">
                <a:tc>
                  <a:txBody>
                    <a:bodyPr/>
                    <a:lstStyle/>
                    <a:p>
                      <a:pPr algn="ctr"/>
                      <a:r>
                        <a:rPr lang="en-GB" sz="1400" b="0" dirty="0">
                          <a:solidFill>
                            <a:schemeClr val="bg1"/>
                          </a:solidFill>
                          <a:latin typeface="Monotype Corsiva" panose="03010101010201010101" pitchFamily="66"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r>
                        <a:rPr lang="en-GB" sz="1400" b="0" dirty="0">
                          <a:solidFill>
                            <a:schemeClr val="bg1"/>
                          </a:solidFill>
                          <a:latin typeface="Monotype Corsiva" panose="03010101010201010101" pitchFamily="66" charset="0"/>
                        </a:rPr>
                        <a:t>Create macros</a:t>
                      </a:r>
                      <a:r>
                        <a:rPr lang="en-GB" sz="1400" b="0" baseline="0" dirty="0">
                          <a:solidFill>
                            <a:schemeClr val="bg1"/>
                          </a:solidFill>
                          <a:latin typeface="Monotype Corsiva" panose="03010101010201010101" pitchFamily="66" charset="0"/>
                        </a:rPr>
                        <a:t> to automate common tasks</a:t>
                      </a:r>
                      <a:endParaRPr lang="en-GB" sz="1400" b="0" dirty="0">
                        <a:solidFill>
                          <a:schemeClr val="bg1"/>
                        </a:solidFill>
                        <a:latin typeface="Monotype Corsiva" panose="03010101010201010101"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r>
                        <a:rPr lang="en-GB" sz="1400" b="0" dirty="0">
                          <a:latin typeface="Monotype Corsiva" panose="03010101010201010101" pitchFamily="66" charset="0"/>
                        </a:rPr>
                        <a:t>Slide Location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tc>
                  <a:txBody>
                    <a:bodyPr/>
                    <a:lstStyle/>
                    <a:p>
                      <a:pPr algn="ctr"/>
                      <a:endParaRPr lang="en-GB" sz="1400" b="0" dirty="0">
                        <a:latin typeface="Monotype Corsiva" panose="03010101010201010101" pitchFamily="66"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255404">
                <a:tc>
                  <a:txBody>
                    <a:bodyPr/>
                    <a:lstStyle/>
                    <a:p>
                      <a:pPr marL="0" algn="ctr" defTabSz="914400" rtl="0" eaLnBrk="1" latinLnBrk="0" hangingPunct="1"/>
                      <a:r>
                        <a:rPr lang="en-GB" sz="1400" b="0" kern="1200" dirty="0" err="1">
                          <a:solidFill>
                            <a:schemeClr val="bg1"/>
                          </a:solidFill>
                          <a:latin typeface="Monotype Corsiva" panose="03010101010201010101" pitchFamily="66" charset="0"/>
                          <a:ea typeface="+mn-ea"/>
                          <a:cs typeface="+mn-cs"/>
                        </a:rPr>
                        <a:t>4a</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Create macro(s) to automate saving and printing with non-default settings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282630">
                <a:tc>
                  <a:txBody>
                    <a:bodyPr/>
                    <a:lstStyle/>
                    <a:p>
                      <a:pPr marL="0" algn="ctr" defTabSz="914400" rtl="0" eaLnBrk="1" latinLnBrk="0" hangingPunct="1"/>
                      <a:r>
                        <a:rPr lang="en-GB" sz="1400" b="0" kern="1200" dirty="0" err="1">
                          <a:solidFill>
                            <a:schemeClr val="bg1"/>
                          </a:solidFill>
                          <a:latin typeface="Monotype Corsiva" panose="03010101010201010101" pitchFamily="66" charset="0"/>
                          <a:ea typeface="+mn-ea"/>
                          <a:cs typeface="+mn-cs"/>
                        </a:rPr>
                        <a:t>4b</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Modify at least</a:t>
                      </a:r>
                      <a:r>
                        <a:rPr lang="en-GB" sz="1400" b="0" kern="1200" baseline="0" dirty="0">
                          <a:solidFill>
                            <a:schemeClr val="bg1"/>
                          </a:solidFill>
                          <a:latin typeface="Monotype Corsiva" panose="03010101010201010101" pitchFamily="66" charset="0"/>
                          <a:ea typeface="+mn-ea"/>
                          <a:cs typeface="+mn-cs"/>
                        </a:rPr>
                        <a:t> 1 macro to perform the multi-part action</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19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2403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err="1">
                          <a:solidFill>
                            <a:schemeClr val="bg1"/>
                          </a:solidFill>
                          <a:latin typeface="Monotype Corsiva" panose="03010101010201010101" pitchFamily="66" charset="0"/>
                          <a:ea typeface="+mn-ea"/>
                          <a:cs typeface="+mn-cs"/>
                        </a:rPr>
                        <a:t>4c</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algn="l" defTabSz="914400" rtl="0" eaLnBrk="1" latinLnBrk="0" hangingPunct="1"/>
                      <a:r>
                        <a:rPr lang="en-GB" sz="1400" b="0" kern="1200" dirty="0">
                          <a:solidFill>
                            <a:schemeClr val="bg1"/>
                          </a:solidFill>
                          <a:latin typeface="Monotype Corsiva" panose="03010101010201010101" pitchFamily="66" charset="0"/>
                          <a:ea typeface="+mn-ea"/>
                          <a:cs typeface="+mn-cs"/>
                        </a:rPr>
                        <a:t>Assign macro(s) to button(s)</a:t>
                      </a:r>
                      <a:r>
                        <a:rPr lang="en-GB" sz="1400" b="0" kern="1200" baseline="0" dirty="0">
                          <a:solidFill>
                            <a:schemeClr val="bg1"/>
                          </a:solidFill>
                          <a:latin typeface="Monotype Corsiva" panose="03010101010201010101" pitchFamily="66" charset="0"/>
                          <a:ea typeface="+mn-ea"/>
                          <a:cs typeface="+mn-cs"/>
                        </a:rPr>
                        <a:t> and menus(s)</a:t>
                      </a:r>
                      <a:endParaRPr lang="en-GB" sz="1400" b="0" kern="1200" dirty="0">
                        <a:solidFill>
                          <a:schemeClr val="bg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kern="1200" dirty="0">
                          <a:latin typeface="Monotype Corsiva" panose="03010101010201010101" pitchFamily="66" charset="0"/>
                        </a:rPr>
                        <a:t>√</a:t>
                      </a:r>
                      <a:endParaRPr lang="en-GB" sz="1400" b="0" kern="1200" dirty="0">
                        <a:solidFill>
                          <a:schemeClr val="tx1"/>
                        </a:solidFill>
                        <a:latin typeface="Monotype Corsiva" panose="03010101010201010101" pitchFamily="66"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bl>
          </a:graphicData>
        </a:graphic>
      </p:graphicFrame>
      <p:grpSp>
        <p:nvGrpSpPr>
          <p:cNvPr id="6" name="Group 5"/>
          <p:cNvGrpSpPr/>
          <p:nvPr/>
        </p:nvGrpSpPr>
        <p:grpSpPr>
          <a:xfrm>
            <a:off x="35496" y="41438"/>
            <a:ext cx="832916" cy="507698"/>
            <a:chOff x="8131572" y="6309326"/>
            <a:chExt cx="832916" cy="507698"/>
          </a:xfrm>
        </p:grpSpPr>
        <p:sp>
          <p:nvSpPr>
            <p:cNvPr id="7" name="Down Ribbon 6">
              <a:hlinkClick r:id="rId3"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a:hlinkClick r:id="rId3"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a:r>
                <a:rPr lang="en-US" sz="2500" b="1" dirty="0">
                  <a:ln w="9525">
                    <a:solidFill>
                      <a:prstClr val="white"/>
                    </a:solidFill>
                    <a:prstDash val="solid"/>
                  </a:ln>
                  <a:solidFill>
                    <a:srgbClr val="7030A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9" name="Right Arrow 8">
            <a:hlinkClick r:id="rId4" action="ppaction://hlinksldjump" tooltip="Section 6, Macros, Evidence Assessment 29, PowerPoint 2016"/>
          </p:cNvPr>
          <p:cNvSpPr/>
          <p:nvPr/>
        </p:nvSpPr>
        <p:spPr>
          <a:xfrm rot="10800000">
            <a:off x="3635896" y="6151837"/>
            <a:ext cx="648072" cy="492671"/>
          </a:xfrm>
          <a:prstGeom prst="rightArrow">
            <a:avLst/>
          </a:prstGeom>
          <a:blipFill>
            <a:blip r:embed="rId5"/>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ight Arrow 9">
            <a:hlinkClick r:id="rId6" action="ppaction://hlinksldjump" tooltip="Section 7, Finishing &amp; Printing, Exercise 44, Adding Speaker's Notes, PowerPoint 2016"/>
          </p:cNvPr>
          <p:cNvSpPr/>
          <p:nvPr/>
        </p:nvSpPr>
        <p:spPr>
          <a:xfrm>
            <a:off x="4860032" y="6151837"/>
            <a:ext cx="648072" cy="492671"/>
          </a:xfrm>
          <a:prstGeom prst="rightArrow">
            <a:avLst/>
          </a:prstGeom>
          <a:blipFill>
            <a:blip r:embed="rId5"/>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Bevel 13"/>
          <p:cNvSpPr/>
          <p:nvPr/>
        </p:nvSpPr>
        <p:spPr>
          <a:xfrm>
            <a:off x="7236296" y="2917776"/>
            <a:ext cx="782960" cy="313911"/>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GB" sz="1400" dirty="0">
                <a:solidFill>
                  <a:prstClr val="white"/>
                </a:solidFill>
                <a:latin typeface="Monotype Corsiva" panose="03010101010201010101" pitchFamily="66" charset="0"/>
                <a:hlinkClick r:id="rId7" action="ppaction://hlinksldjump" tooltip="Objectives 4a &amp; 4b Evidence"/>
              </a:rPr>
              <a:t>Click</a:t>
            </a:r>
            <a:endParaRPr lang="en-GB" sz="1400" dirty="0">
              <a:solidFill>
                <a:prstClr val="black"/>
              </a:solidFill>
              <a:latin typeface="Monotype Corsiva" panose="03010101010201010101" pitchFamily="66" charset="0"/>
            </a:endParaRPr>
          </a:p>
        </p:txBody>
      </p:sp>
      <p:sp>
        <p:nvSpPr>
          <p:cNvPr id="15" name="Bevel 14"/>
          <p:cNvSpPr/>
          <p:nvPr/>
        </p:nvSpPr>
        <p:spPr>
          <a:xfrm>
            <a:off x="7236296" y="3235547"/>
            <a:ext cx="782960" cy="302426"/>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7" action="ppaction://hlinksldjump" tooltip="Objectives 4a &amp; 4b Evidence"/>
              </a:rPr>
              <a:t>Click</a:t>
            </a:r>
            <a:endParaRPr lang="en-GB" sz="1400" dirty="0">
              <a:solidFill>
                <a:prstClr val="white"/>
              </a:solidFill>
              <a:latin typeface="Monotype Corsiva" panose="03010101010201010101" pitchFamily="66" charset="0"/>
            </a:endParaRPr>
          </a:p>
        </p:txBody>
      </p:sp>
      <p:sp>
        <p:nvSpPr>
          <p:cNvPr id="16" name="Bevel 15"/>
          <p:cNvSpPr/>
          <p:nvPr/>
        </p:nvSpPr>
        <p:spPr>
          <a:xfrm>
            <a:off x="7236296" y="3537973"/>
            <a:ext cx="782960" cy="301370"/>
          </a:xfrm>
          <a:prstGeom prst="bevel">
            <a:avLst/>
          </a:prstGeom>
          <a:solidFill>
            <a:schemeClr val="tx1"/>
          </a:solidFill>
          <a:ln w="3175">
            <a:solidFill>
              <a:schemeClr val="accent2">
                <a:lumMod val="90000"/>
                <a:lumOff val="1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1400" dirty="0">
                <a:solidFill>
                  <a:prstClr val="white"/>
                </a:solidFill>
                <a:latin typeface="Monotype Corsiva" panose="03010101010201010101" pitchFamily="66" charset="0"/>
                <a:hlinkClick r:id="rId4" action="ppaction://hlinksldjump" tooltip="Objective 4c Evidence"/>
              </a:rPr>
              <a:t>Click</a:t>
            </a:r>
            <a:endParaRPr lang="en-GB" sz="1400" dirty="0">
              <a:solidFill>
                <a:prstClr val="white"/>
              </a:solidFill>
              <a:latin typeface="Monotype Corsiva" panose="03010101010201010101" pitchFamily="66" charset="0"/>
            </a:endParaRPr>
          </a:p>
        </p:txBody>
      </p:sp>
    </p:spTree>
    <p:extLst>
      <p:ext uri="{BB962C8B-B14F-4D97-AF65-F5344CB8AC3E}">
        <p14:creationId xmlns:p14="http://schemas.microsoft.com/office/powerpoint/2010/main" val="727925754"/>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9"/>
                                        </p:tgtEl>
                                        <p:attrNameLst>
                                          <p:attrName>style.visibility</p:attrName>
                                        </p:attrNameLst>
                                      </p:cBhvr>
                                      <p:to>
                                        <p:strVal val="visible"/>
                                      </p:to>
                                    </p:set>
                                    <p:animEffect transition="in" filter="fade">
                                      <p:cBhvr>
                                        <p:cTn id="10" dur="5000"/>
                                        <p:tgtEl>
                                          <p:spTgt spid="9"/>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10"/>
                                        </p:tgtEl>
                                        <p:attrNameLst>
                                          <p:attrName>style.visibility</p:attrName>
                                        </p:attrNameLst>
                                      </p:cBhvr>
                                      <p:to>
                                        <p:strVal val="visible"/>
                                      </p:to>
                                    </p:set>
                                    <p:animEffect transition="in" filter="fade">
                                      <p:cBhvr>
                                        <p:cTn id="13" dur="5000"/>
                                        <p:tgtEl>
                                          <p:spTgt spid="10"/>
                                        </p:tgtEl>
                                      </p:cBhvr>
                                    </p:animEffect>
                                  </p:childTnLst>
                                </p:cTn>
                              </p:par>
                              <p:par>
                                <p:cTn id="14" presetID="47" presetClass="entr" presetSubtype="0" fill="hold" grpId="0" nodeType="withEffect">
                                  <p:stCondLst>
                                    <p:cond delay="0"/>
                                  </p:stCondLst>
                                  <p:iterate type="wd">
                                    <p:tmPct val="0"/>
                                  </p:iterate>
                                  <p:childTnLst>
                                    <p:set>
                                      <p:cBhvr>
                                        <p:cTn id="15" dur="1" fill="hold">
                                          <p:stCondLst>
                                            <p:cond delay="0"/>
                                          </p:stCondLst>
                                        </p:cTn>
                                        <p:tgtEl>
                                          <p:spTgt spid="2"/>
                                        </p:tgtEl>
                                        <p:attrNameLst>
                                          <p:attrName>style.visibility</p:attrName>
                                        </p:attrNameLst>
                                      </p:cBhvr>
                                      <p:to>
                                        <p:strVal val="visible"/>
                                      </p:to>
                                    </p:set>
                                    <p:animEffect transition="in" filter="fade">
                                      <p:cBhvr>
                                        <p:cTn id="16" dur="3000"/>
                                        <p:tgtEl>
                                          <p:spTgt spid="2"/>
                                        </p:tgtEl>
                                      </p:cBhvr>
                                    </p:animEffect>
                                    <p:anim calcmode="lin" valueType="num">
                                      <p:cBhvr>
                                        <p:cTn id="17" dur="3000" fill="hold"/>
                                        <p:tgtEl>
                                          <p:spTgt spid="2"/>
                                        </p:tgtEl>
                                        <p:attrNameLst>
                                          <p:attrName>ppt_x</p:attrName>
                                        </p:attrNameLst>
                                      </p:cBhvr>
                                      <p:tavLst>
                                        <p:tav tm="0">
                                          <p:val>
                                            <p:strVal val="#ppt_x"/>
                                          </p:val>
                                        </p:tav>
                                        <p:tav tm="100000">
                                          <p:val>
                                            <p:strVal val="#ppt_x"/>
                                          </p:val>
                                        </p:tav>
                                      </p:tavLst>
                                    </p:anim>
                                    <p:anim calcmode="lin" valueType="num">
                                      <p:cBhvr>
                                        <p:cTn id="18" dur="3000" fill="hold"/>
                                        <p:tgtEl>
                                          <p:spTgt spid="2"/>
                                        </p:tgtEl>
                                        <p:attrNameLst>
                                          <p:attrName>ppt_y</p:attrName>
                                        </p:attrNameLst>
                                      </p:cBhvr>
                                      <p:tavLst>
                                        <p:tav tm="0">
                                          <p:val>
                                            <p:strVal val="#ppt_y-.1"/>
                                          </p:val>
                                        </p:tav>
                                        <p:tav tm="100000">
                                          <p:val>
                                            <p:strVal val="#ppt_y"/>
                                          </p:val>
                                        </p:tav>
                                      </p:tavLst>
                                    </p:anim>
                                  </p:childTnLst>
                                </p:cTn>
                              </p:par>
                              <p:par>
                                <p:cTn id="19" presetID="10" presetClass="entr" presetSubtype="0" repeatCount="indefinite" fill="hold" grpId="1" nodeType="withEffect">
                                  <p:stCondLst>
                                    <p:cond delay="0"/>
                                  </p:stCondLst>
                                  <p:iterate type="wd">
                                    <p:tmPct val="0"/>
                                  </p:iterate>
                                  <p:childTnLst>
                                    <p:set>
                                      <p:cBhvr>
                                        <p:cTn id="20" dur="1" fill="hold">
                                          <p:stCondLst>
                                            <p:cond delay="0"/>
                                          </p:stCondLst>
                                        </p:cTn>
                                        <p:tgtEl>
                                          <p:spTgt spid="2"/>
                                        </p:tgtEl>
                                        <p:attrNameLst>
                                          <p:attrName>style.visibility</p:attrName>
                                        </p:attrNameLst>
                                      </p:cBhvr>
                                      <p:to>
                                        <p:strVal val="visible"/>
                                      </p:to>
                                    </p:set>
                                    <p:animEffect transition="in" filter="fade">
                                      <p:cBhvr>
                                        <p:cTn id="21"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animBg="1"/>
      <p:bldP spid="1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3" action="ppaction://hlinksldjump" tooltip="Section 6, Assessment Checklist, PowerPoint 2016"/>
          </p:cNvPr>
          <p:cNvSpPr/>
          <p:nvPr/>
        </p:nvSpPr>
        <p:spPr>
          <a:xfrm rot="10800000">
            <a:off x="544376" y="6165304"/>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5" name="Rectangle 4">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defTabSz="914400">
                <a:defRPr/>
              </a:pPr>
              <a:r>
                <a:rPr lang="en-US" sz="2500" b="1" kern="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6" action="ppaction://hlinksldjump" tooltip="Section 7, Finishing &amp; Printing, Exercise 45, Start &amp; End Slides,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7</a:t>
            </a:r>
            <a:br>
              <a:rPr lang="en-GB" sz="2400" dirty="0">
                <a:solidFill>
                  <a:srgbClr val="003192"/>
                </a:solidFill>
              </a:rPr>
            </a:br>
            <a:r>
              <a:rPr lang="en-GB" sz="2400" dirty="0"/>
              <a:t>Finishing &amp; Printing</a:t>
            </a:r>
            <a:br>
              <a:rPr lang="en-GB" sz="2400" dirty="0"/>
            </a:br>
            <a:r>
              <a:rPr lang="en-GB" sz="2400" dirty="0">
                <a:solidFill>
                  <a:srgbClr val="0070C0"/>
                </a:solidFill>
              </a:rPr>
              <a:t>Exercise 44</a:t>
            </a:r>
            <a:br>
              <a:rPr lang="en-GB" sz="2400" dirty="0">
                <a:solidFill>
                  <a:srgbClr val="003192"/>
                </a:solidFill>
              </a:rPr>
            </a:br>
            <a:r>
              <a:rPr lang="en-GB" sz="2400" dirty="0"/>
              <a:t>Adding Speaker’s Notes</a:t>
            </a:r>
            <a:br>
              <a:rPr lang="en-GB" sz="2200" dirty="0"/>
            </a:br>
            <a:endParaRPr lang="en-GB" dirty="0"/>
          </a:p>
        </p:txBody>
      </p:sp>
      <p:sp>
        <p:nvSpPr>
          <p:cNvPr id="15" name="Text Placeholder 3"/>
          <p:cNvSpPr txBox="1">
            <a:spLocks/>
          </p:cNvSpPr>
          <p:nvPr/>
        </p:nvSpPr>
        <p:spPr>
          <a:xfrm>
            <a:off x="251520" y="1916833"/>
            <a:ext cx="2804384" cy="4176465"/>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Speaker’s Notes Applied to Slide 12 of the Progressive Training Presentation from the View Tab’s Notes Page Button within the Presentation Views Section.</a:t>
            </a:r>
          </a:p>
        </p:txBody>
      </p:sp>
      <p:pic>
        <p:nvPicPr>
          <p:cNvPr id="11" name="Picture 10"/>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3100367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0">
        <p15:prstTrans prst="fractur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3" action="ppaction://hlinksldjump" tooltip="Section 7, Finishing &amp; Printing, Exercise 44, Adding Speaker's Notes,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5" name="Rectangle 4">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defTabSz="914400">
                <a:defRPr/>
              </a:pPr>
              <a:r>
                <a:rPr lang="en-US" sz="2500" b="1" kern="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6" action="ppaction://hlinksldjump" tooltip="Section 7, Finishing &amp; Printing, Exercise 45a, Start &amp; End Slides,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7</a:t>
            </a:r>
            <a:br>
              <a:rPr lang="en-GB" sz="2400" dirty="0">
                <a:solidFill>
                  <a:srgbClr val="003192"/>
                </a:solidFill>
              </a:rPr>
            </a:br>
            <a:r>
              <a:rPr lang="en-GB" sz="2400" dirty="0"/>
              <a:t>Finishing &amp; Printing</a:t>
            </a:r>
            <a:br>
              <a:rPr lang="en-GB" sz="2400" dirty="0"/>
            </a:br>
            <a:r>
              <a:rPr lang="en-GB" sz="2400" dirty="0">
                <a:solidFill>
                  <a:srgbClr val="0070C0"/>
                </a:solidFill>
              </a:rPr>
              <a:t>Exercise 45</a:t>
            </a:r>
            <a:br>
              <a:rPr lang="en-GB" sz="2400" dirty="0">
                <a:solidFill>
                  <a:srgbClr val="003192"/>
                </a:solidFill>
              </a:rPr>
            </a:br>
            <a:r>
              <a:rPr lang="en-GB" sz="2400" dirty="0"/>
              <a:t>Start &amp; End Slides</a:t>
            </a:r>
            <a:br>
              <a:rPr lang="en-GB" sz="2200" dirty="0"/>
            </a:br>
            <a:endParaRPr lang="en-GB" dirty="0"/>
          </a:p>
        </p:txBody>
      </p:sp>
      <p:sp>
        <p:nvSpPr>
          <p:cNvPr id="15" name="Text Placeholder 3"/>
          <p:cNvSpPr txBox="1">
            <a:spLocks/>
          </p:cNvSpPr>
          <p:nvPr/>
        </p:nvSpPr>
        <p:spPr>
          <a:xfrm>
            <a:off x="251520" y="1916833"/>
            <a:ext cx="2804384" cy="4176465"/>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Start Slide from the Progressive Training Presentation from the View Tab’s Normal View Button within the Presentation Views Section.</a:t>
            </a:r>
          </a:p>
        </p:txBody>
      </p:sp>
      <p:sp>
        <p:nvSpPr>
          <p:cNvPr id="7" name="Pentagon 6">
            <a:hlinkClick r:id="rId6" action="ppaction://hlinksldjump" tooltip="End Slide"/>
          </p:cNvPr>
          <p:cNvSpPr/>
          <p:nvPr/>
        </p:nvSpPr>
        <p:spPr>
          <a:xfrm>
            <a:off x="2010217" y="5589240"/>
            <a:ext cx="1008112" cy="462150"/>
          </a:xfrm>
          <a:prstGeom prst="homePlate">
            <a:avLst/>
          </a:prstGeom>
          <a:gradFill>
            <a:gsLst>
              <a:gs pos="59000">
                <a:srgbClr val="C00000"/>
              </a:gs>
              <a:gs pos="98000">
                <a:schemeClr val="accent1">
                  <a:lumMod val="0"/>
                  <a:lumOff val="100000"/>
                </a:schemeClr>
              </a:gs>
              <a:gs pos="84000">
                <a:srgbClr val="00B0F0"/>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effectLst>
                  <a:outerShdw blurRad="38100" dist="38100" dir="2700000" algn="tl">
                    <a:srgbClr val="000000">
                      <a:alpha val="43137"/>
                    </a:srgbClr>
                  </a:outerShdw>
                </a:effectLst>
                <a:latin typeface="Monotype Corsiva" panose="03010101010201010101" pitchFamily="66" charset="0"/>
              </a:rPr>
              <a:t>End Slide</a:t>
            </a:r>
          </a:p>
        </p:txBody>
      </p:sp>
      <p:pic>
        <p:nvPicPr>
          <p:cNvPr id="9" name="Picture 8"/>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362593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0">
        <p15:prstTrans prst="fractur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3" action="ppaction://hlinksldjump" tooltip="Section 7, Finishing &amp; Printing, Exercise 45, Start &amp; End Slides,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5" name="Rectangle 4">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defTabSz="914400">
                <a:defRPr/>
              </a:pPr>
              <a:r>
                <a:rPr lang="en-US" sz="2500" b="1" kern="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6" action="ppaction://hlinksldjump" tooltip="Section 7, Finishing &amp; Printing, Exercise 46, Summary Slides,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7</a:t>
            </a:r>
            <a:br>
              <a:rPr lang="en-GB" sz="2400" dirty="0">
                <a:solidFill>
                  <a:srgbClr val="003192"/>
                </a:solidFill>
              </a:rPr>
            </a:br>
            <a:r>
              <a:rPr lang="en-GB" sz="2400" dirty="0"/>
              <a:t>Finishing &amp; Printing</a:t>
            </a:r>
            <a:br>
              <a:rPr lang="en-GB" sz="2400" dirty="0"/>
            </a:br>
            <a:r>
              <a:rPr lang="en-GB" sz="2400" dirty="0">
                <a:solidFill>
                  <a:srgbClr val="0070C0"/>
                </a:solidFill>
              </a:rPr>
              <a:t>Exercise </a:t>
            </a:r>
            <a:r>
              <a:rPr lang="en-GB" sz="2400" dirty="0" err="1">
                <a:solidFill>
                  <a:srgbClr val="0070C0"/>
                </a:solidFill>
              </a:rPr>
              <a:t>45a</a:t>
            </a:r>
            <a:br>
              <a:rPr lang="en-GB" sz="2400" dirty="0">
                <a:solidFill>
                  <a:srgbClr val="003192"/>
                </a:solidFill>
              </a:rPr>
            </a:br>
            <a:r>
              <a:rPr lang="en-GB" sz="2400" dirty="0"/>
              <a:t>Start &amp; End Slides</a:t>
            </a:r>
            <a:br>
              <a:rPr lang="en-GB" sz="2200" dirty="0"/>
            </a:br>
            <a:endParaRPr lang="en-GB" dirty="0"/>
          </a:p>
        </p:txBody>
      </p:sp>
      <p:sp>
        <p:nvSpPr>
          <p:cNvPr id="15" name="Text Placeholder 3"/>
          <p:cNvSpPr txBox="1">
            <a:spLocks/>
          </p:cNvSpPr>
          <p:nvPr/>
        </p:nvSpPr>
        <p:spPr>
          <a:xfrm>
            <a:off x="251520" y="1916833"/>
            <a:ext cx="2804384" cy="4176465"/>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End Slide applied to the Progressive Training Presentation from the Home Tab’s New Slide Button, then the Insert Blank Slide Selection within the Slides Section.</a:t>
            </a:r>
          </a:p>
        </p:txBody>
      </p:sp>
      <p:sp>
        <p:nvSpPr>
          <p:cNvPr id="7" name="Pentagon 6">
            <a:hlinkClick r:id="rId3" action="ppaction://hlinksldjump" tooltip="Start Slide"/>
          </p:cNvPr>
          <p:cNvSpPr/>
          <p:nvPr/>
        </p:nvSpPr>
        <p:spPr>
          <a:xfrm flipH="1">
            <a:off x="2010217" y="5589240"/>
            <a:ext cx="1008112" cy="462150"/>
          </a:xfrm>
          <a:prstGeom prst="homePlate">
            <a:avLst/>
          </a:prstGeom>
          <a:gradFill>
            <a:gsLst>
              <a:gs pos="59000">
                <a:srgbClr val="C00000"/>
              </a:gs>
              <a:gs pos="98000">
                <a:schemeClr val="accent1">
                  <a:lumMod val="0"/>
                  <a:lumOff val="100000"/>
                </a:schemeClr>
              </a:gs>
              <a:gs pos="84000">
                <a:srgbClr val="00B0F0"/>
              </a:gs>
            </a:gsLst>
            <a:path path="shap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effectLst>
                  <a:outerShdw blurRad="38100" dist="38100" dir="2700000" algn="tl">
                    <a:srgbClr val="000000">
                      <a:alpha val="43137"/>
                    </a:srgbClr>
                  </a:outerShdw>
                </a:effectLst>
                <a:latin typeface="Monotype Corsiva" panose="03010101010201010101" pitchFamily="66" charset="0"/>
              </a:rPr>
              <a:t>Start Slide</a:t>
            </a:r>
          </a:p>
        </p:txBody>
      </p:sp>
      <p:pic>
        <p:nvPicPr>
          <p:cNvPr id="9" name="Picture 8"/>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3860691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0">
        <p15:prstTrans prst="fractur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3" action="ppaction://hlinksldjump" tooltip="Section 7, Finishing &amp; Printing, Exercise 45a, Start &amp; End Slides,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5" name="Rectangle 4">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defTabSz="914400">
                <a:defRPr/>
              </a:pPr>
              <a:r>
                <a:rPr lang="en-US" sz="2500" b="1" kern="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6" action="ppaction://hlinksldjump" tooltip="Section 7, Finishing &amp; Printing, Exercise 47, Perfecting A Presentation,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7</a:t>
            </a:r>
            <a:br>
              <a:rPr lang="en-GB" sz="2400" dirty="0">
                <a:solidFill>
                  <a:srgbClr val="003192"/>
                </a:solidFill>
              </a:rPr>
            </a:br>
            <a:r>
              <a:rPr lang="en-GB" sz="2400" dirty="0"/>
              <a:t>Finishing &amp; Printing</a:t>
            </a:r>
            <a:br>
              <a:rPr lang="en-GB" sz="2400" dirty="0"/>
            </a:br>
            <a:r>
              <a:rPr lang="en-GB" sz="2400" dirty="0">
                <a:solidFill>
                  <a:srgbClr val="0070C0"/>
                </a:solidFill>
              </a:rPr>
              <a:t>Exercise 46</a:t>
            </a:r>
            <a:br>
              <a:rPr lang="en-GB" sz="2400" dirty="0">
                <a:solidFill>
                  <a:srgbClr val="003192"/>
                </a:solidFill>
              </a:rPr>
            </a:br>
            <a:r>
              <a:rPr lang="en-GB" sz="2400" dirty="0"/>
              <a:t>Summary Slides</a:t>
            </a:r>
            <a:br>
              <a:rPr lang="en-GB" sz="2200" dirty="0"/>
            </a:br>
            <a:endParaRPr lang="en-GB" dirty="0"/>
          </a:p>
        </p:txBody>
      </p:sp>
      <p:sp>
        <p:nvSpPr>
          <p:cNvPr id="15" name="Text Placeholder 3"/>
          <p:cNvSpPr txBox="1">
            <a:spLocks/>
          </p:cNvSpPr>
          <p:nvPr/>
        </p:nvSpPr>
        <p:spPr>
          <a:xfrm>
            <a:off x="251520" y="1916833"/>
            <a:ext cx="2804384" cy="4176465"/>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Summary Slide applied to the Progressive Training Presentation from the Home Tab’s New Slide Button, then the Title and Content Slide Insert within the Slides Section.   </a:t>
            </a:r>
          </a:p>
        </p:txBody>
      </p:sp>
      <p:pic>
        <p:nvPicPr>
          <p:cNvPr id="9" name="Picture 8"/>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Tree>
    <p:extLst>
      <p:ext uri="{BB962C8B-B14F-4D97-AF65-F5344CB8AC3E}">
        <p14:creationId xmlns:p14="http://schemas.microsoft.com/office/powerpoint/2010/main" val="3080005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0">
        <p15:prstTrans prst="fractur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3" action="ppaction://hlinksldjump" tooltip="Section 7, Finishing &amp; Printing, Exercise 46, Summary Slides,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5" name="Rectangle 4">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defTabSz="914400">
                <a:defRPr/>
              </a:pPr>
              <a:r>
                <a:rPr lang="en-US" sz="2500" b="1" kern="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6" action="ppaction://hlinksldjump" tooltip="Section 7, Finishing &amp; Printing, Exercise 47a, Perfecting A Presentation,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7</a:t>
            </a:r>
            <a:br>
              <a:rPr lang="en-GB" sz="2400" dirty="0">
                <a:solidFill>
                  <a:srgbClr val="003192"/>
                </a:solidFill>
              </a:rPr>
            </a:br>
            <a:r>
              <a:rPr lang="en-GB" sz="2400" dirty="0"/>
              <a:t>Finishing &amp; Printing</a:t>
            </a:r>
            <a:br>
              <a:rPr lang="en-GB" sz="2400" dirty="0"/>
            </a:br>
            <a:r>
              <a:rPr lang="en-GB" sz="2400" dirty="0">
                <a:solidFill>
                  <a:srgbClr val="0070C0"/>
                </a:solidFill>
              </a:rPr>
              <a:t>Exercise 47</a:t>
            </a:r>
            <a:br>
              <a:rPr lang="en-GB" sz="2400" dirty="0">
                <a:solidFill>
                  <a:srgbClr val="003192"/>
                </a:solidFill>
              </a:rPr>
            </a:br>
            <a:r>
              <a:rPr lang="en-GB" sz="2400" dirty="0"/>
              <a:t>Perfecting A Presentation</a:t>
            </a:r>
            <a:br>
              <a:rPr lang="en-GB" sz="2200" dirty="0"/>
            </a:br>
            <a:endParaRPr lang="en-GB" dirty="0"/>
          </a:p>
        </p:txBody>
      </p:sp>
      <p:sp>
        <p:nvSpPr>
          <p:cNvPr id="15" name="Text Placeholder 3"/>
          <p:cNvSpPr txBox="1">
            <a:spLocks/>
          </p:cNvSpPr>
          <p:nvPr/>
        </p:nvSpPr>
        <p:spPr>
          <a:xfrm>
            <a:off x="251520" y="1916833"/>
            <a:ext cx="2804384" cy="4176465"/>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Spell Check being applied to the Spelling Presentation from the Review Tab’s Spelling Button within the Proofing Section. </a:t>
            </a:r>
          </a:p>
        </p:txBody>
      </p:sp>
      <p:pic>
        <p:nvPicPr>
          <p:cNvPr id="11" name="Picture 10"/>
          <p:cNvPicPr>
            <a:picLocks/>
          </p:cNvPicPr>
          <p:nvPr/>
        </p:nvPicPr>
        <p:blipFill>
          <a:blip r:embed="rId7"/>
          <a:stretch>
            <a:fillRect/>
          </a:stretch>
        </p:blipFill>
        <p:spPr>
          <a:xfrm>
            <a:off x="3132480" y="189360"/>
            <a:ext cx="5760000" cy="6480000"/>
          </a:xfrm>
          <a:prstGeom prst="rect">
            <a:avLst/>
          </a:prstGeom>
          <a:ln w="25400">
            <a:solidFill>
              <a:srgbClr val="990000"/>
            </a:solidFill>
            <a:prstDash val="sysDash"/>
          </a:ln>
        </p:spPr>
      </p:pic>
      <p:sp>
        <p:nvSpPr>
          <p:cNvPr id="14" name="Striped Right Arrow 13">
            <a:hlinkClick r:id="rId6" action="ppaction://hlinksldjump" tooltip="Spell Check Applied"/>
          </p:cNvPr>
          <p:cNvSpPr/>
          <p:nvPr/>
        </p:nvSpPr>
        <p:spPr>
          <a:xfrm>
            <a:off x="2015718" y="5277484"/>
            <a:ext cx="1005111" cy="576064"/>
          </a:xfrm>
          <a:prstGeom prst="stripedRightArrow">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FF0000"/>
                </a:solidFill>
                <a:effectLst>
                  <a:outerShdw blurRad="38100" dist="38100" dir="2700000" algn="tl">
                    <a:srgbClr val="000000">
                      <a:alpha val="43137"/>
                    </a:srgbClr>
                  </a:outerShdw>
                </a:effectLst>
                <a:latin typeface="Monotype Corsiva" panose="03010101010201010101" pitchFamily="66" charset="0"/>
              </a:rPr>
              <a:t>Finish</a:t>
            </a:r>
          </a:p>
        </p:txBody>
      </p:sp>
    </p:spTree>
    <p:extLst>
      <p:ext uri="{BB962C8B-B14F-4D97-AF65-F5344CB8AC3E}">
        <p14:creationId xmlns:p14="http://schemas.microsoft.com/office/powerpoint/2010/main" val="1330918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0">
        <p15:prstTrans prst="fractur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ight Arrow 1">
            <a:hlinkClick r:id="rId3" action="ppaction://hlinksldjump" tooltip="Section 7, Finishing &amp; Printing, Exercise 47, Perfecting A Presentation, PowerPoint 2016"/>
          </p:cNvPr>
          <p:cNvSpPr/>
          <p:nvPr/>
        </p:nvSpPr>
        <p:spPr>
          <a:xfrm rot="10800000">
            <a:off x="544376"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5"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5" name="Rectangle 4">
              <a:hlinkClick r:id="rId5"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defTabSz="914400">
                <a:defRPr/>
              </a:pPr>
              <a:r>
                <a:rPr lang="en-US" sz="2500" b="1" kern="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6" action="ppaction://hlinksldjump" tooltip="Section 7, Finishing &amp; Printing, Exercise 48, Printing Slides, PowerPoint 2016"/>
          </p:cNvPr>
          <p:cNvSpPr/>
          <p:nvPr/>
        </p:nvSpPr>
        <p:spPr>
          <a:xfrm>
            <a:off x="1691680" y="6176691"/>
            <a:ext cx="648072" cy="492671"/>
          </a:xfrm>
          <a:prstGeom prst="rightArrow">
            <a:avLst/>
          </a:prstGeom>
          <a:blipFill>
            <a:blip r:embed="rId4"/>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7</a:t>
            </a:r>
            <a:br>
              <a:rPr lang="en-GB" sz="2400" dirty="0">
                <a:solidFill>
                  <a:srgbClr val="003192"/>
                </a:solidFill>
              </a:rPr>
            </a:br>
            <a:r>
              <a:rPr lang="en-GB" sz="2400" dirty="0"/>
              <a:t>Finishing &amp; Printing</a:t>
            </a:r>
            <a:br>
              <a:rPr lang="en-GB" sz="2400" dirty="0"/>
            </a:br>
            <a:r>
              <a:rPr lang="en-GB" sz="2400" dirty="0">
                <a:solidFill>
                  <a:srgbClr val="0070C0"/>
                </a:solidFill>
              </a:rPr>
              <a:t>Exercise </a:t>
            </a:r>
            <a:r>
              <a:rPr lang="en-GB" sz="2400" dirty="0" err="1">
                <a:solidFill>
                  <a:srgbClr val="0070C0"/>
                </a:solidFill>
              </a:rPr>
              <a:t>47a</a:t>
            </a:r>
            <a:br>
              <a:rPr lang="en-GB" sz="2400" dirty="0">
                <a:solidFill>
                  <a:srgbClr val="003192"/>
                </a:solidFill>
              </a:rPr>
            </a:br>
            <a:r>
              <a:rPr lang="en-GB" sz="2400" dirty="0"/>
              <a:t>Perfecting A Presentation</a:t>
            </a:r>
            <a:br>
              <a:rPr lang="en-GB" sz="2200" dirty="0"/>
            </a:br>
            <a:endParaRPr lang="en-GB" dirty="0"/>
          </a:p>
        </p:txBody>
      </p:sp>
      <p:sp>
        <p:nvSpPr>
          <p:cNvPr id="15" name="Text Placeholder 3"/>
          <p:cNvSpPr txBox="1">
            <a:spLocks/>
          </p:cNvSpPr>
          <p:nvPr/>
        </p:nvSpPr>
        <p:spPr>
          <a:xfrm>
            <a:off x="251520" y="1916833"/>
            <a:ext cx="2804384" cy="4176465"/>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Spell Check applied to the Spelling Presentation from the Review Tab’s Spelling Button within the Proofing Section. </a:t>
            </a:r>
          </a:p>
        </p:txBody>
      </p:sp>
      <p:pic>
        <p:nvPicPr>
          <p:cNvPr id="7" name="Picture 6"/>
          <p:cNvPicPr>
            <a:picLocks/>
          </p:cNvPicPr>
          <p:nvPr/>
        </p:nvPicPr>
        <p:blipFill>
          <a:blip r:embed="rId7"/>
          <a:stretch>
            <a:fillRect/>
          </a:stretch>
        </p:blipFill>
        <p:spPr>
          <a:xfrm>
            <a:off x="3131840" y="189360"/>
            <a:ext cx="5760000" cy="6480000"/>
          </a:xfrm>
          <a:prstGeom prst="rect">
            <a:avLst/>
          </a:prstGeom>
          <a:ln w="25400">
            <a:solidFill>
              <a:srgbClr val="990000"/>
            </a:solidFill>
            <a:prstDash val="sysDash"/>
          </a:ln>
        </p:spPr>
      </p:pic>
      <p:sp>
        <p:nvSpPr>
          <p:cNvPr id="12" name="Striped Right Arrow 11">
            <a:hlinkClick r:id="rId3" action="ppaction://hlinksldjump" tooltip="Spell Check Being Applied"/>
          </p:cNvPr>
          <p:cNvSpPr/>
          <p:nvPr/>
        </p:nvSpPr>
        <p:spPr>
          <a:xfrm flipH="1">
            <a:off x="2015718" y="5277484"/>
            <a:ext cx="1005111" cy="576064"/>
          </a:xfrm>
          <a:prstGeom prst="stripedRightArrow">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dirty="0">
                <a:solidFill>
                  <a:srgbClr val="FF0000"/>
                </a:solidFill>
                <a:effectLst>
                  <a:outerShdw blurRad="38100" dist="38100" dir="2700000" algn="tl">
                    <a:srgbClr val="000000">
                      <a:alpha val="43137"/>
                    </a:srgbClr>
                  </a:outerShdw>
                </a:effectLst>
                <a:latin typeface="Monotype Corsiva" panose="03010101010201010101" pitchFamily="66" charset="0"/>
              </a:rPr>
              <a:t>Start</a:t>
            </a:r>
          </a:p>
        </p:txBody>
      </p:sp>
    </p:spTree>
    <p:extLst>
      <p:ext uri="{BB962C8B-B14F-4D97-AF65-F5344CB8AC3E}">
        <p14:creationId xmlns:p14="http://schemas.microsoft.com/office/powerpoint/2010/main" val="3255755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0">
        <p15:prstTrans prst="fractur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19000"/>
                <a:lumOff val="81000"/>
              </a:schemeClr>
            </a:gs>
            <a:gs pos="28000">
              <a:schemeClr val="accent1">
                <a:lumMod val="0"/>
                <a:lumOff val="100000"/>
              </a:schemeClr>
            </a:gs>
            <a:gs pos="67000">
              <a:srgbClr val="00B0F0"/>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9" name="Picture 8"/>
          <p:cNvPicPr>
            <a:picLocks/>
          </p:cNvPicPr>
          <p:nvPr/>
        </p:nvPicPr>
        <p:blipFill>
          <a:blip r:embed="rId3"/>
          <a:stretch>
            <a:fillRect/>
          </a:stretch>
        </p:blipFill>
        <p:spPr>
          <a:xfrm>
            <a:off x="3132480" y="188640"/>
            <a:ext cx="5760000" cy="6480000"/>
          </a:xfrm>
          <a:prstGeom prst="rect">
            <a:avLst/>
          </a:prstGeom>
          <a:ln w="25400">
            <a:solidFill>
              <a:srgbClr val="990000"/>
            </a:solidFill>
            <a:prstDash val="sysDash"/>
          </a:ln>
        </p:spPr>
      </p:pic>
      <p:sp>
        <p:nvSpPr>
          <p:cNvPr id="2" name="Right Arrow 1">
            <a:hlinkClick r:id="rId4" action="ppaction://hlinksldjump" tooltip="Section 7, Finishing &amp; Printing, Exercise 47a, Perfecting A Presentation, PowerPoint 2016"/>
          </p:cNvPr>
          <p:cNvSpPr/>
          <p:nvPr/>
        </p:nvSpPr>
        <p:spPr>
          <a:xfrm rot="10800000">
            <a:off x="544376" y="6176691"/>
            <a:ext cx="648072" cy="492671"/>
          </a:xfrm>
          <a:prstGeom prst="rightArrow">
            <a:avLst/>
          </a:prstGeom>
          <a:blipFill>
            <a:blip r:embed="rId5"/>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grpSp>
        <p:nvGrpSpPr>
          <p:cNvPr id="3" name="Group 2"/>
          <p:cNvGrpSpPr/>
          <p:nvPr/>
        </p:nvGrpSpPr>
        <p:grpSpPr>
          <a:xfrm>
            <a:off x="35496" y="85505"/>
            <a:ext cx="832916" cy="507698"/>
            <a:chOff x="8131572" y="6309326"/>
            <a:chExt cx="832916" cy="507698"/>
          </a:xfrm>
        </p:grpSpPr>
        <p:sp>
          <p:nvSpPr>
            <p:cNvPr id="4" name="Down Ribbon 3">
              <a:hlinkClick r:id="rId6" action="ppaction://hlinksldjump" tooltip="Contents Slide"/>
            </p:cNvPr>
            <p:cNvSpPr/>
            <p:nvPr/>
          </p:nvSpPr>
          <p:spPr>
            <a:xfrm>
              <a:off x="8131572" y="6309326"/>
              <a:ext cx="832916" cy="460396"/>
            </a:xfrm>
            <a:prstGeom prst="ribbon">
              <a:avLst/>
            </a:prstGeom>
            <a:gradFill>
              <a:gsLst>
                <a:gs pos="5000">
                  <a:srgbClr val="C00000"/>
                </a:gs>
                <a:gs pos="65000">
                  <a:srgbClr val="C00000"/>
                </a:gs>
                <a:gs pos="100000">
                  <a:schemeClr val="accent2">
                    <a:lumMod val="60000"/>
                  </a:schemeClr>
                </a:gs>
              </a:gsLst>
              <a:path path="circle">
                <a:fillToRect l="50000" t="130000" r="50000" b="-3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5" name="Rectangle 4">
              <a:hlinkClick r:id="rId6" action="ppaction://hlinksldjump" tooltip="Contents Slide"/>
            </p:cNvPr>
            <p:cNvSpPr/>
            <p:nvPr/>
          </p:nvSpPr>
          <p:spPr>
            <a:xfrm>
              <a:off x="8259346" y="6339970"/>
              <a:ext cx="498856" cy="477054"/>
            </a:xfrm>
            <a:prstGeom prst="rect">
              <a:avLst/>
            </a:prstGeom>
            <a:noFill/>
          </p:spPr>
          <p:txBody>
            <a:bodyPr wrap="none" lIns="91440" tIns="45720" rIns="91440" bIns="45720">
              <a:spAutoFit/>
            </a:bodyPr>
            <a:lstStyle/>
            <a:p>
              <a:pPr algn="ctr" defTabSz="914400">
                <a:defRPr/>
              </a:pPr>
              <a:r>
                <a:rPr lang="en-US" sz="2500" b="1" kern="0" dirty="0">
                  <a:ln w="9525">
                    <a:solidFill>
                      <a:prstClr val="white"/>
                    </a:solidFill>
                    <a:prstDash val="solid"/>
                  </a:ln>
                  <a:solidFill>
                    <a:srgbClr val="0070C0"/>
                  </a:solidFill>
                  <a:effectLst>
                    <a:outerShdw blurRad="12700" dist="38100" dir="2700000" algn="tl" rotWithShape="0">
                      <a:srgbClr val="542378">
                        <a:lumMod val="60000"/>
                        <a:lumOff val="40000"/>
                      </a:srgbClr>
                    </a:outerShdw>
                  </a:effectLst>
                  <a:latin typeface="Monotype Corsiva" panose="03010101010201010101" pitchFamily="66" charset="0"/>
                </a:rPr>
                <a:t>CS</a:t>
              </a:r>
            </a:p>
          </p:txBody>
        </p:sp>
      </p:grpSp>
      <p:sp>
        <p:nvSpPr>
          <p:cNvPr id="6" name="Right Arrow 5">
            <a:hlinkClick r:id="rId7" action="ppaction://hlinksldjump" tooltip="Section 7, Finishing &amp; Printing, Exercise 48a, Printing Slides, All Slides, PowerPoint 2016"/>
          </p:cNvPr>
          <p:cNvSpPr/>
          <p:nvPr/>
        </p:nvSpPr>
        <p:spPr>
          <a:xfrm>
            <a:off x="1691680" y="6176691"/>
            <a:ext cx="648072" cy="492671"/>
          </a:xfrm>
          <a:prstGeom prst="rightArrow">
            <a:avLst/>
          </a:prstGeom>
          <a:blipFill>
            <a:blip r:embed="rId5"/>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800" kern="0">
              <a:solidFill>
                <a:prstClr val="white"/>
              </a:solidFill>
            </a:endParaRPr>
          </a:p>
        </p:txBody>
      </p:sp>
      <p:sp>
        <p:nvSpPr>
          <p:cNvPr id="13" name="Title 12"/>
          <p:cNvSpPr>
            <a:spLocks noGrp="1"/>
          </p:cNvSpPr>
          <p:nvPr>
            <p:ph type="title" idx="4294967295"/>
          </p:nvPr>
        </p:nvSpPr>
        <p:spPr>
          <a:xfrm>
            <a:off x="107504" y="476672"/>
            <a:ext cx="2948400" cy="1800000"/>
          </a:xfrm>
        </p:spPr>
        <p:txBody>
          <a:bodyPr>
            <a:normAutofit fontScale="90000"/>
          </a:bodyPr>
          <a:lstStyle/>
          <a:p>
            <a:r>
              <a:rPr lang="en-GB" sz="2400" dirty="0">
                <a:solidFill>
                  <a:srgbClr val="003192"/>
                </a:solidFill>
              </a:rPr>
              <a:t>Section 7</a:t>
            </a:r>
            <a:br>
              <a:rPr lang="en-GB" sz="2400" dirty="0">
                <a:solidFill>
                  <a:srgbClr val="003192"/>
                </a:solidFill>
              </a:rPr>
            </a:br>
            <a:r>
              <a:rPr lang="en-GB" sz="2400" dirty="0"/>
              <a:t>Finishing &amp; Printing</a:t>
            </a:r>
            <a:br>
              <a:rPr lang="en-GB" sz="2400" dirty="0"/>
            </a:br>
            <a:r>
              <a:rPr lang="en-GB" sz="2400" dirty="0">
                <a:solidFill>
                  <a:srgbClr val="0070C0"/>
                </a:solidFill>
              </a:rPr>
              <a:t>Exercise 48</a:t>
            </a:r>
            <a:br>
              <a:rPr lang="en-GB" sz="2400" dirty="0">
                <a:solidFill>
                  <a:srgbClr val="003192"/>
                </a:solidFill>
              </a:rPr>
            </a:br>
            <a:r>
              <a:rPr lang="en-GB" sz="2400" dirty="0"/>
              <a:t>Printing Slides</a:t>
            </a:r>
            <a:br>
              <a:rPr lang="en-GB" sz="2200" dirty="0"/>
            </a:br>
            <a:endParaRPr lang="en-GB" dirty="0"/>
          </a:p>
        </p:txBody>
      </p:sp>
      <p:sp>
        <p:nvSpPr>
          <p:cNvPr id="15" name="Text Placeholder 3"/>
          <p:cNvSpPr txBox="1">
            <a:spLocks/>
          </p:cNvSpPr>
          <p:nvPr/>
        </p:nvSpPr>
        <p:spPr>
          <a:xfrm>
            <a:off x="251520" y="1916833"/>
            <a:ext cx="2804384" cy="4176465"/>
          </a:xfrm>
          <a:prstGeom prst="rect">
            <a:avLst/>
          </a:prstGeom>
          <a:effectLst>
            <a:outerShdw blurRad="50800" dist="38100" dir="16200000" rotWithShape="0">
              <a:prstClr val="black">
                <a:alpha val="40000"/>
              </a:prstClr>
            </a:outerShdw>
          </a:effectLst>
        </p:spPr>
        <p:txBody>
          <a:bodyPr vert="horz" lIns="91440" tIns="45720" rIns="91440" bIns="45720" rtlCol="0">
            <a:normAutofit/>
          </a:bodyPr>
          <a:lstStyle>
            <a:lvl1pPr indent="0" defTabSz="914400">
              <a:lnSpc>
                <a:spcPct val="90000"/>
              </a:lnSpc>
              <a:spcBef>
                <a:spcPts val="1000"/>
              </a:spcBef>
              <a:buFont typeface="Arial" panose="020B0604020202020204" pitchFamily="34" charset="0"/>
              <a:buNone/>
              <a:defRPr sz="1600" b="0">
                <a:effectLst/>
                <a:latin typeface="Monotype Corsiva" panose="03010101010201010101" pitchFamily="66" charset="0"/>
              </a:defRPr>
            </a:lvl1pPr>
            <a:lvl2pPr marL="457200" indent="0" defTabSz="914400">
              <a:lnSpc>
                <a:spcPct val="90000"/>
              </a:lnSpc>
              <a:spcBef>
                <a:spcPts val="500"/>
              </a:spcBef>
              <a:buFont typeface="Arial" panose="020B0604020202020204" pitchFamily="34" charset="0"/>
              <a:buNone/>
              <a:defRPr sz="1400" b="1">
                <a:solidFill>
                  <a:srgbClr val="00B0F0"/>
                </a:solidFill>
                <a:effectLst>
                  <a:outerShdw blurRad="38100" dist="38100" dir="2700000" algn="tl">
                    <a:srgbClr val="000000">
                      <a:alpha val="43137"/>
                    </a:srgbClr>
                  </a:outerShdw>
                </a:effectLst>
                <a:latin typeface="Monotype Corsiva" panose="03010101010201010101" pitchFamily="66" charset="0"/>
              </a:defRPr>
            </a:lvl2pPr>
            <a:lvl3pPr marL="914400" indent="0" defTabSz="914400">
              <a:lnSpc>
                <a:spcPct val="90000"/>
              </a:lnSpc>
              <a:spcBef>
                <a:spcPts val="500"/>
              </a:spcBef>
              <a:buFont typeface="Arial" panose="020B0604020202020204" pitchFamily="34" charset="0"/>
              <a:buNone/>
              <a:defRPr sz="1200"/>
            </a:lvl3pPr>
            <a:lvl4pPr marL="1371600" indent="0" defTabSz="914400">
              <a:lnSpc>
                <a:spcPct val="90000"/>
              </a:lnSpc>
              <a:spcBef>
                <a:spcPts val="500"/>
              </a:spcBef>
              <a:buFont typeface="Arial" panose="020B0604020202020204" pitchFamily="34" charset="0"/>
              <a:buNone/>
              <a:defRPr sz="1000"/>
            </a:lvl4pPr>
            <a:lvl5pPr marL="1828800" indent="0" defTabSz="914400">
              <a:lnSpc>
                <a:spcPct val="90000"/>
              </a:lnSpc>
              <a:spcBef>
                <a:spcPts val="500"/>
              </a:spcBef>
              <a:buFont typeface="Arial" panose="020B0604020202020204" pitchFamily="34" charset="0"/>
              <a:buNone/>
              <a:defRPr sz="1000"/>
            </a:lvl5pPr>
            <a:lvl6pPr marL="2286000" indent="0" defTabSz="914400">
              <a:lnSpc>
                <a:spcPct val="90000"/>
              </a:lnSpc>
              <a:spcBef>
                <a:spcPts val="500"/>
              </a:spcBef>
              <a:buFont typeface="Arial" panose="020B0604020202020204" pitchFamily="34" charset="0"/>
              <a:buNone/>
              <a:defRPr sz="1000"/>
            </a:lvl6pPr>
            <a:lvl7pPr marL="2743200" indent="0" defTabSz="914400">
              <a:lnSpc>
                <a:spcPct val="90000"/>
              </a:lnSpc>
              <a:spcBef>
                <a:spcPts val="500"/>
              </a:spcBef>
              <a:buFont typeface="Arial" panose="020B0604020202020204" pitchFamily="34" charset="0"/>
              <a:buNone/>
              <a:defRPr sz="1000"/>
            </a:lvl7pPr>
            <a:lvl8pPr marL="3200400" indent="0" defTabSz="914400">
              <a:lnSpc>
                <a:spcPct val="90000"/>
              </a:lnSpc>
              <a:spcBef>
                <a:spcPts val="500"/>
              </a:spcBef>
              <a:buFont typeface="Arial" panose="020B0604020202020204" pitchFamily="34" charset="0"/>
              <a:buNone/>
              <a:defRPr sz="1000"/>
            </a:lvl8pPr>
            <a:lvl9pPr marL="3657600" indent="0" defTabSz="914400">
              <a:lnSpc>
                <a:spcPct val="90000"/>
              </a:lnSpc>
              <a:spcBef>
                <a:spcPts val="500"/>
              </a:spcBef>
              <a:buFont typeface="Arial" panose="020B0604020202020204" pitchFamily="34" charset="0"/>
              <a:buNone/>
              <a:defRPr sz="1000"/>
            </a:lvl9pPr>
          </a:lstStyle>
          <a:p>
            <a:r>
              <a:rPr lang="en-GB" dirty="0"/>
              <a:t>Screen Print Evidence of:</a:t>
            </a:r>
          </a:p>
          <a:p>
            <a:r>
              <a:rPr lang="en-GB" dirty="0"/>
              <a:t>Title Slide for the Progressive Training Presentation from the View Tab’s Slide Sorter View within the Presentation Views Section, then the Slide Size Dialog Box from the Design Tab’s Slide Size Button for printing orientations for Slides and Notes, Handouts and Outline.</a:t>
            </a:r>
          </a:p>
        </p:txBody>
      </p:sp>
      <p:pic>
        <p:nvPicPr>
          <p:cNvPr id="10" name="Picture 9"/>
          <p:cNvPicPr>
            <a:picLocks noChangeAspect="1"/>
          </p:cNvPicPr>
          <p:nvPr/>
        </p:nvPicPr>
        <p:blipFill>
          <a:blip r:embed="rId8"/>
          <a:stretch>
            <a:fillRect/>
          </a:stretch>
        </p:blipFill>
        <p:spPr>
          <a:xfrm>
            <a:off x="5508104" y="4653136"/>
            <a:ext cx="3384376" cy="1728192"/>
          </a:xfrm>
          <a:prstGeom prst="rect">
            <a:avLst/>
          </a:prstGeom>
        </p:spPr>
      </p:pic>
    </p:spTree>
    <p:extLst>
      <p:ext uri="{BB962C8B-B14F-4D97-AF65-F5344CB8AC3E}">
        <p14:creationId xmlns:p14="http://schemas.microsoft.com/office/powerpoint/2010/main" val="4000556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0">
        <p15:prstTrans prst="fractur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repeatCount="indefinite" fill="hold" grpId="0" nodeType="withEffect">
                                  <p:stCondLst>
                                    <p:cond delay="0"/>
                                  </p:stCondLst>
                                  <p:iterate type="wd">
                                    <p:tmPct val="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5000"/>
                                        <p:tgtEl>
                                          <p:spTgt spid="2"/>
                                        </p:tgtEl>
                                      </p:cBhvr>
                                    </p:animEffect>
                                  </p:childTnLst>
                                </p:cTn>
                              </p:par>
                              <p:par>
                                <p:cTn id="11" presetID="10" presetClass="entr" presetSubtype="0" repeatCount="indefinite" fill="hold" grpId="0" nodeType="withEffect">
                                  <p:stCondLst>
                                    <p:cond delay="0"/>
                                  </p:stCondLst>
                                  <p:iterate type="wd">
                                    <p:tmPct val="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theme/theme1.xml><?xml version="1.0" encoding="utf-8"?>
<a:theme xmlns:a="http://schemas.openxmlformats.org/drawingml/2006/main" name="Office Theme">
  <a:themeElements>
    <a:clrScheme name="Custom 9">
      <a:dk1>
        <a:sysClr val="windowText" lastClr="000000"/>
      </a:dk1>
      <a:lt1>
        <a:sysClr val="window" lastClr="FFFFFF"/>
      </a:lt1>
      <a:dk2>
        <a:srgbClr val="696464"/>
      </a:dk2>
      <a:lt2>
        <a:srgbClr val="E9E5DC"/>
      </a:lt2>
      <a:accent1>
        <a:srgbClr val="0084B4"/>
      </a:accent1>
      <a:accent2>
        <a:srgbClr val="4D160F"/>
      </a:accent2>
      <a:accent3>
        <a:srgbClr val="7030A0"/>
      </a:accent3>
      <a:accent4>
        <a:srgbClr val="7030A0"/>
      </a:accent4>
      <a:accent5>
        <a:srgbClr val="542378"/>
      </a:accent5>
      <a:accent6>
        <a:srgbClr val="855D5D"/>
      </a:accent6>
      <a:hlink>
        <a:srgbClr val="00B0F0"/>
      </a:hlink>
      <a:folHlink>
        <a:srgbClr val="FFFFF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Custom 8">
      <a:dk1>
        <a:sysClr val="windowText" lastClr="000000"/>
      </a:dk1>
      <a:lt1>
        <a:sysClr val="window" lastClr="FFFFFF"/>
      </a:lt1>
      <a:dk2>
        <a:srgbClr val="696464"/>
      </a:dk2>
      <a:lt2>
        <a:srgbClr val="E9E5DC"/>
      </a:lt2>
      <a:accent1>
        <a:srgbClr val="0084B4"/>
      </a:accent1>
      <a:accent2>
        <a:srgbClr val="4D160F"/>
      </a:accent2>
      <a:accent3>
        <a:srgbClr val="7030A0"/>
      </a:accent3>
      <a:accent4>
        <a:srgbClr val="7030A0"/>
      </a:accent4>
      <a:accent5>
        <a:srgbClr val="542378"/>
      </a:accent5>
      <a:accent6>
        <a:srgbClr val="855D5D"/>
      </a:accent6>
      <a:hlink>
        <a:srgbClr val="00B0F0"/>
      </a:hlink>
      <a:folHlink>
        <a:srgbClr val="7030A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9">
    <a:dk1>
      <a:sysClr val="windowText" lastClr="000000"/>
    </a:dk1>
    <a:lt1>
      <a:sysClr val="window" lastClr="FFFFFF"/>
    </a:lt1>
    <a:dk2>
      <a:srgbClr val="696464"/>
    </a:dk2>
    <a:lt2>
      <a:srgbClr val="E9E5DC"/>
    </a:lt2>
    <a:accent1>
      <a:srgbClr val="0084B4"/>
    </a:accent1>
    <a:accent2>
      <a:srgbClr val="4D160F"/>
    </a:accent2>
    <a:accent3>
      <a:srgbClr val="7030A0"/>
    </a:accent3>
    <a:accent4>
      <a:srgbClr val="7030A0"/>
    </a:accent4>
    <a:accent5>
      <a:srgbClr val="542378"/>
    </a:accent5>
    <a:accent6>
      <a:srgbClr val="855D5D"/>
    </a:accent6>
    <a:hlink>
      <a:srgbClr val="00B0F0"/>
    </a:hlink>
    <a:folHlink>
      <a:srgbClr val="FFFFFF"/>
    </a:folHlink>
  </a:clrScheme>
</a:themeOverride>
</file>

<file path=ppt/theme/themeOverride2.xml><?xml version="1.0" encoding="utf-8"?>
<a:themeOverride xmlns:a="http://schemas.openxmlformats.org/drawingml/2006/main">
  <a:clrScheme name="Custom 9">
    <a:dk1>
      <a:sysClr val="windowText" lastClr="000000"/>
    </a:dk1>
    <a:lt1>
      <a:sysClr val="window" lastClr="FFFFFF"/>
    </a:lt1>
    <a:dk2>
      <a:srgbClr val="696464"/>
    </a:dk2>
    <a:lt2>
      <a:srgbClr val="E9E5DC"/>
    </a:lt2>
    <a:accent1>
      <a:srgbClr val="0084B4"/>
    </a:accent1>
    <a:accent2>
      <a:srgbClr val="4D160F"/>
    </a:accent2>
    <a:accent3>
      <a:srgbClr val="7030A0"/>
    </a:accent3>
    <a:accent4>
      <a:srgbClr val="7030A0"/>
    </a:accent4>
    <a:accent5>
      <a:srgbClr val="542378"/>
    </a:accent5>
    <a:accent6>
      <a:srgbClr val="855D5D"/>
    </a:accent6>
    <a:hlink>
      <a:srgbClr val="00B0F0"/>
    </a:hlink>
    <a:folHlink>
      <a:srgbClr val="FFFFFF"/>
    </a:folHlink>
  </a:clrScheme>
</a:themeOverride>
</file>

<file path=docProps/app.xml><?xml version="1.0" encoding="utf-8"?>
<Properties xmlns="http://schemas.openxmlformats.org/officeDocument/2006/extended-properties" xmlns:vt="http://schemas.openxmlformats.org/officeDocument/2006/docPropsVTypes">
  <Template>Facet</Template>
  <TotalTime>21381</TotalTime>
  <Words>9333</Words>
  <Application>Microsoft Office PowerPoint</Application>
  <PresentationFormat>On-screen Show (4:3)</PresentationFormat>
  <Paragraphs>1182</Paragraphs>
  <Slides>128</Slides>
  <Notes>42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128</vt:i4>
      </vt:variant>
    </vt:vector>
  </HeadingPairs>
  <TitlesOfParts>
    <vt:vector size="135" baseType="lpstr">
      <vt:lpstr>Trebuchet MS</vt:lpstr>
      <vt:lpstr>Arial</vt:lpstr>
      <vt:lpstr>Monotype Corsiva</vt:lpstr>
      <vt:lpstr>Calibri</vt:lpstr>
      <vt:lpstr>Wingdings 3</vt:lpstr>
      <vt:lpstr>Office Theme</vt:lpstr>
      <vt:lpstr>Facet</vt:lpstr>
      <vt:lpstr>CLAIT ADVANCED</vt:lpstr>
      <vt:lpstr>CONTENTS</vt:lpstr>
      <vt:lpstr>Section 1 Preparation Exercise 1 Styles Preparation</vt:lpstr>
      <vt:lpstr>Section 1 Preparation Exercise 1a Style Sheet </vt:lpstr>
      <vt:lpstr>Section 1 Preparation Exercise 2  The Slide Master</vt:lpstr>
      <vt:lpstr>Section 1 Preparation Exercise 3 Bullet Levels</vt:lpstr>
      <vt:lpstr>Section 1 Preparation Exercise 4 Line Spacing  &amp; Paragraph Spacing</vt:lpstr>
      <vt:lpstr>Section 1 Preparation Exercise 5 Layout Masters</vt:lpstr>
      <vt:lpstr>Section 1 Preparation Exercise 6 Notes Page Masters</vt:lpstr>
      <vt:lpstr>Section 1 Preparation Exercise 7  Colour Schemes</vt:lpstr>
      <vt:lpstr>Section 1 Preparation Exercise 8  Background Effects</vt:lpstr>
      <vt:lpstr>Section 1 Preparation Exercise 9  Creating A Template</vt:lpstr>
      <vt:lpstr>Section 1 Preparation Exercise 10 Using A Template</vt:lpstr>
      <vt:lpstr>Section 1 Preparation Exercise 11 Slide Design &amp; Setup</vt:lpstr>
      <vt:lpstr>Section 1 Assessment Checklist</vt:lpstr>
      <vt:lpstr>Section 2 Images &amp;  Drawn Objects Exercise 12 Text Boxes &amp;  Drawing Objects</vt:lpstr>
      <vt:lpstr>Section 2 Images &amp;  Drawn Objects Exercise 13 Object Backgrounds</vt:lpstr>
      <vt:lpstr>Section 2 Images &amp;  Drawn Objects Exercise 14 Inserting WordArt</vt:lpstr>
      <vt:lpstr>Section 2 Images &amp;  Drawn Objects Exercise 15 Inserting Online Pictures</vt:lpstr>
      <vt:lpstr>Section 2 Images &amp;  Drawn Objects Exercise 16 Inserting Pictures From File</vt:lpstr>
      <vt:lpstr>Section 2 Images &amp;  Drawn Objects Exercise 17 Inserting Animated Clips</vt:lpstr>
      <vt:lpstr>Section 2 Images &amp;  Drawn Objects Evidence  Assessment 1</vt:lpstr>
      <vt:lpstr>Section 2 Images &amp;  Drawn Objects Evidence  Assessment 2</vt:lpstr>
      <vt:lpstr>Section 2 Images &amp;  Drawn Objects Evidence  Assessment 3</vt:lpstr>
      <vt:lpstr>Section 2 Images &amp;  Drawn Objects Evidence  Assessment 4</vt:lpstr>
      <vt:lpstr>Section 2 Images &amp;  Drawn Objects Evidence  Assessment 5</vt:lpstr>
      <vt:lpstr>Section 2 Assessment Checklist</vt:lpstr>
      <vt:lpstr>Section 3 Charts &amp;  Tables Exercise 18 Organisation Charts</vt:lpstr>
      <vt:lpstr>Section 3 Charts &amp;   Tables Exercise 19 Formatting  Organisation Charts</vt:lpstr>
      <vt:lpstr>Section 3 Charts &amp;  Tables Exercise 20 Inserting Tables</vt:lpstr>
      <vt:lpstr>Section 3 Charts &amp;  Tables Exercise 21 Inserting Charts</vt:lpstr>
      <vt:lpstr>Section 3 Charts &amp;  Tables Exercise 22 Formatting Charts</vt:lpstr>
      <vt:lpstr>Section 3 Charts &amp;  Tables Exercise 23 Importing Charts</vt:lpstr>
      <vt:lpstr>Section 3 Charts &amp;  Tables Evidence  Assessment 6</vt:lpstr>
      <vt:lpstr>Section 3 Charts &amp;  Tables Evidence  Assessment 7</vt:lpstr>
      <vt:lpstr>Section 3 Charts &amp;  Tables Evidence  Assessment 8</vt:lpstr>
      <vt:lpstr>Section 3 Assessment Checklist</vt:lpstr>
      <vt:lpstr>Section 4 Multimedia Exercise 24 Inserting Sounds </vt:lpstr>
      <vt:lpstr>Section 4 Multimedia Exercise 25 Inserting Movies </vt:lpstr>
      <vt:lpstr>Section 4 Multimedia Exercise 26 Animation </vt:lpstr>
      <vt:lpstr>Section 4 Multimedia Exercise 27 Animation Sequences </vt:lpstr>
      <vt:lpstr>Section 4 Multimedia Exercise 28 Animating Charts </vt:lpstr>
      <vt:lpstr>Section 4 Multimedia Evidence  Assessment 9</vt:lpstr>
      <vt:lpstr>Section 4 Multimedia Evidence  Assessment 10</vt:lpstr>
      <vt:lpstr>Section 4 Multimedia Evidence  Assessment 11</vt:lpstr>
      <vt:lpstr>Section 4 Multimedia Evidence  Assessment 12</vt:lpstr>
      <vt:lpstr>Section 4 Multimedia Evidence  Assessment 13</vt:lpstr>
      <vt:lpstr>Section 4 Assessment Checklist</vt:lpstr>
      <vt:lpstr>Section 5 Slide Shows Exercise 29 Inserting Slides </vt:lpstr>
      <vt:lpstr>Section 5 Slide Shows Exercise 29a Inserted Slide 1 </vt:lpstr>
      <vt:lpstr>Section 5 Slide Shows Exercise 29b Inserted Slides 2 </vt:lpstr>
      <vt:lpstr>Section 5 Slide Shows Exercise 30 Hiding Slides  </vt:lpstr>
      <vt:lpstr>Section 5 Slide Shows Exercise 31 Custom Shows  </vt:lpstr>
      <vt:lpstr>Section 5 Slide Shows Exercise 32 Running Custom Shows  </vt:lpstr>
      <vt:lpstr>Section 5 Slide Shows Exercise 33 Action Buttons  </vt:lpstr>
      <vt:lpstr>Section 5 Slide Shows Exercise 33a Action Buttons 1  </vt:lpstr>
      <vt:lpstr>Section 5 Slide Shows Exercise 33b Action Buttons 2 </vt:lpstr>
      <vt:lpstr>Section 5 Slide Shows Exercise 34 Editing Action Buttons </vt:lpstr>
      <vt:lpstr>Section 5 Slide Shows Exercise 34a Editing Action Buttons 1 </vt:lpstr>
      <vt:lpstr>Section 5 Slide Shows Exercise 35 Hyperlinks In Slides </vt:lpstr>
      <vt:lpstr>Section 5 Slide Shows Exercise 35a Hyperlinks In Slides 1 </vt:lpstr>
      <vt:lpstr>Section 5 Slide Shows Exercise 36 Applying Transitions </vt:lpstr>
      <vt:lpstr>Section 5 Slide Shows Exercise 37 Applying Timings </vt:lpstr>
      <vt:lpstr>Section 5 Slide Shows Exercise 38 Slide Shows </vt:lpstr>
      <vt:lpstr>Section 5 Slide Shows Evidence  Assessment 14</vt:lpstr>
      <vt:lpstr>Section 5 Slide Shows Evidence  Assessment 14a</vt:lpstr>
      <vt:lpstr>Section 5 Slide Shows Evidence  Assessment 15</vt:lpstr>
      <vt:lpstr>Section 5 Slide Shows Evidence  Assessment 15a</vt:lpstr>
      <vt:lpstr>Section 5 Slide Shows Evidence  Assessment 16</vt:lpstr>
      <vt:lpstr>Section 5 Slide Shows Evidence  Assessment 17</vt:lpstr>
      <vt:lpstr>Section 5 Slide Shows Evidence  Assessment 18</vt:lpstr>
      <vt:lpstr>Section 5 Slide Shows Evidence  Assessment 19</vt:lpstr>
      <vt:lpstr>Section 5 Slide Shows Evidence  Assessment 20</vt:lpstr>
      <vt:lpstr>Section 5 Slide Shows Evidence  Assessment 21</vt:lpstr>
      <vt:lpstr>Section 5 Slide Shows Evidence  Assessment 22</vt:lpstr>
      <vt:lpstr>Section 5 Slide Shows Evidence  Assessment 23</vt:lpstr>
      <vt:lpstr>Section 5 Slide Shows Evidence  Assessment 24</vt:lpstr>
      <vt:lpstr>Section 5 Slide Shows Evidence  Assessment 25</vt:lpstr>
      <vt:lpstr>Section 5 Slide Shows Evidence  Assessment 26</vt:lpstr>
      <vt:lpstr>Section 5 Slide Shows Evidence  Assessment 27</vt:lpstr>
      <vt:lpstr>Section 5 Slide Shows Evidence  Assessment 27a</vt:lpstr>
      <vt:lpstr>Section 5 Slide Shows Evidence  Assessment 27b</vt:lpstr>
      <vt:lpstr>Section 5 Assessment Checklist 1</vt:lpstr>
      <vt:lpstr>Section 5 Assessment Checklist 2</vt:lpstr>
      <vt:lpstr>Section 6 Macros Exercise 39 Macros </vt:lpstr>
      <vt:lpstr>Section 6 Macros Exercise 40 Running Macros  </vt:lpstr>
      <vt:lpstr>Section 6 Macros Exercise 41 Multiple Action Macros  </vt:lpstr>
      <vt:lpstr>Section 6 Macros Exercise 42 Assigning Macros  </vt:lpstr>
      <vt:lpstr>Section 6 Macros Exercise 43 Modifying Macros  </vt:lpstr>
      <vt:lpstr>Section 6 Macros Evidence  Assessment 28</vt:lpstr>
      <vt:lpstr>Section 6 Macros Evidence  Assessment 29</vt:lpstr>
      <vt:lpstr>Section 6 Assessment Checklist PowerPoint 2016 </vt:lpstr>
      <vt:lpstr>Section 7 Finishing &amp; Printing Exercise 44 Adding Speaker’s Notes </vt:lpstr>
      <vt:lpstr>Section 7 Finishing &amp; Printing Exercise 45 Start &amp; End Slides </vt:lpstr>
      <vt:lpstr>Section 7 Finishing &amp; Printing Exercise 45a Start &amp; End Slides </vt:lpstr>
      <vt:lpstr>Section 7 Finishing &amp; Printing Exercise 46 Summary Slides </vt:lpstr>
      <vt:lpstr>Section 7 Finishing &amp; Printing Exercise 47 Perfecting A Presentation </vt:lpstr>
      <vt:lpstr>Section 7 Finishing &amp; Printing Exercise 47a Perfecting A Presentation </vt:lpstr>
      <vt:lpstr>Section 7 Finishing &amp; Printing Exercise 48 Printing Slides </vt:lpstr>
      <vt:lpstr>Section 7 Finishing &amp; Printing Exercise 48a Printing Slides All Slides </vt:lpstr>
      <vt:lpstr>Section 7 Finishing &amp; Printing Exercise 48b Printing Slides Current Slide </vt:lpstr>
      <vt:lpstr>Section 7 Finishing &amp; Printing Exercise 48c Printing Slides Two Copies </vt:lpstr>
      <vt:lpstr>Section 7 Finishing &amp; Printing Exercise 48d Printing Slides Handouts </vt:lpstr>
      <vt:lpstr>Section 7 Finishing &amp; Printing Exercise 48e Printing Slides Notes Pages </vt:lpstr>
      <vt:lpstr>Section 7 Finishing &amp; Printing Exercise 49 Package For CD </vt:lpstr>
      <vt:lpstr>Section 7 Finishing &amp; Printing Exercise 49a Package For CD </vt:lpstr>
      <vt:lpstr>Section 7 Finishing &amp; Printing Exercise 49b Package For CD </vt:lpstr>
      <vt:lpstr>Section 7 Finishing &amp; Printing Exercise 50 Publishing To The Web </vt:lpstr>
      <vt:lpstr>Section 7 Finishing &amp; Printing Exercise 50a Publishing To The Web </vt:lpstr>
      <vt:lpstr>Section 7 Finishing &amp; Printing Exercise 50b Publishing To The Web </vt:lpstr>
      <vt:lpstr>Section 7 Finishing &amp; Printing Exercise 50c Publishing To The Web </vt:lpstr>
      <vt:lpstr>Section 7 Finishing &amp; Printing Evidence  Assessment 30</vt:lpstr>
      <vt:lpstr>Section 7 Finishing &amp; Printing Evidence  Assessment 31</vt:lpstr>
      <vt:lpstr>Section 7 Finishing &amp; Printing Evidence  Assessment 32</vt:lpstr>
      <vt:lpstr>Section 7 Finishing &amp; Printing Evidence  Assessment 33</vt:lpstr>
      <vt:lpstr>Section 7 Finishing &amp; Printing Evidence  Assessment 34</vt:lpstr>
      <vt:lpstr>Section 7 Finishing &amp; Printing Evidence  Assessment 35</vt:lpstr>
      <vt:lpstr>Section 7 Finishing &amp; Printing Evidence  Assessment 36</vt:lpstr>
      <vt:lpstr>Section 7 Finishing &amp; Printing Evidence  Assessment 37</vt:lpstr>
      <vt:lpstr>Section 7 Finishing &amp; Printing Evidence  Assessment 38</vt:lpstr>
      <vt:lpstr>Section 7 Finishing &amp; Printing Evidence  Assessment 39</vt:lpstr>
      <vt:lpstr>Section 7 Finishing &amp; Printing Evidence  Assessment 40</vt:lpstr>
      <vt:lpstr>Section 7 Finishing &amp; Printing Evidence  Assessment 41</vt:lpstr>
      <vt:lpstr>Section 7 Finishing &amp; Printing Evidence  Assessment 42</vt:lpstr>
      <vt:lpstr>Section 7 Finishing &amp; Printing Evidence  Assessment 43</vt:lpstr>
      <vt:lpstr>Section 7 Finishing &amp; Printing Evidence  Assessment 44</vt:lpstr>
      <vt:lpstr>Section 7 Finishing &amp; Printing Evidence  Assessment 45</vt:lpstr>
      <vt:lpstr>Section 7 Assessment Checklist PowerPoint 2016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Stretton</dc:creator>
  <cp:lastModifiedBy>Andrew Stretton</cp:lastModifiedBy>
  <cp:revision>1817</cp:revision>
  <dcterms:created xsi:type="dcterms:W3CDTF">2015-08-16T21:45:02Z</dcterms:created>
  <dcterms:modified xsi:type="dcterms:W3CDTF">2022-10-10T11:42:26Z</dcterms:modified>
</cp:coreProperties>
</file>